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525000" cy="666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83" userDrawn="1">
          <p15:clr>
            <a:srgbClr val="A4A3A4"/>
          </p15:clr>
        </p15:guide>
        <p15:guide id="2" pos="26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C21C"/>
    <a:srgbClr val="3D5B67"/>
    <a:srgbClr val="333F50"/>
    <a:srgbClr val="E0E1DB"/>
    <a:srgbClr val="CDCEC4"/>
    <a:srgbClr val="BEBFB1"/>
    <a:srgbClr val="404040"/>
    <a:srgbClr val="C0C0C0"/>
    <a:srgbClr val="F2F2F2"/>
    <a:srgbClr val="2B43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1332" y="108"/>
      </p:cViewPr>
      <p:guideLst>
        <p:guide orient="horz" pos="3483"/>
        <p:guide pos="26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1091186"/>
            <a:ext cx="8096250" cy="2321278"/>
          </a:xfrm>
        </p:spPr>
        <p:txBody>
          <a:bodyPr anchor="b"/>
          <a:lstStyle>
            <a:lvl1pPr algn="ctr">
              <a:defRPr sz="58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0625" y="3501981"/>
            <a:ext cx="7143750" cy="1609769"/>
          </a:xfrm>
        </p:spPr>
        <p:txBody>
          <a:bodyPr/>
          <a:lstStyle>
            <a:lvl1pPr marL="0" indent="0" algn="ctr">
              <a:buNone/>
              <a:defRPr sz="2333"/>
            </a:lvl1pPr>
            <a:lvl2pPr marL="444490" indent="0" algn="ctr">
              <a:buNone/>
              <a:defRPr sz="1944"/>
            </a:lvl2pPr>
            <a:lvl3pPr marL="888980" indent="0" algn="ctr">
              <a:buNone/>
              <a:defRPr sz="1750"/>
            </a:lvl3pPr>
            <a:lvl4pPr marL="1333470" indent="0" algn="ctr">
              <a:buNone/>
              <a:defRPr sz="1556"/>
            </a:lvl4pPr>
            <a:lvl5pPr marL="1777959" indent="0" algn="ctr">
              <a:buNone/>
              <a:defRPr sz="1556"/>
            </a:lvl5pPr>
            <a:lvl6pPr marL="2222449" indent="0" algn="ctr">
              <a:buNone/>
              <a:defRPr sz="1556"/>
            </a:lvl6pPr>
            <a:lvl7pPr marL="2666939" indent="0" algn="ctr">
              <a:buNone/>
              <a:defRPr sz="1556"/>
            </a:lvl7pPr>
            <a:lvl8pPr marL="3111429" indent="0" algn="ctr">
              <a:buNone/>
              <a:defRPr sz="1556"/>
            </a:lvl8pPr>
            <a:lvl9pPr marL="3555919" indent="0" algn="ctr">
              <a:buNone/>
              <a:defRPr sz="15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054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473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6329" y="354983"/>
            <a:ext cx="2053828" cy="56503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4844" y="354983"/>
            <a:ext cx="6042422" cy="565039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709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87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3" y="1662247"/>
            <a:ext cx="8215313" cy="2773494"/>
          </a:xfrm>
        </p:spPr>
        <p:txBody>
          <a:bodyPr anchor="b"/>
          <a:lstStyle>
            <a:lvl1pPr>
              <a:defRPr sz="58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83" y="4461979"/>
            <a:ext cx="8215313" cy="1458515"/>
          </a:xfrm>
        </p:spPr>
        <p:txBody>
          <a:bodyPr/>
          <a:lstStyle>
            <a:lvl1pPr marL="0" indent="0">
              <a:buNone/>
              <a:defRPr sz="2333">
                <a:solidFill>
                  <a:schemeClr val="tx1"/>
                </a:solidFill>
              </a:defRPr>
            </a:lvl1pPr>
            <a:lvl2pPr marL="444490" indent="0">
              <a:buNone/>
              <a:defRPr sz="1944">
                <a:solidFill>
                  <a:schemeClr val="tx1">
                    <a:tint val="75000"/>
                  </a:schemeClr>
                </a:solidFill>
              </a:defRPr>
            </a:lvl2pPr>
            <a:lvl3pPr marL="888980" indent="0">
              <a:buNone/>
              <a:defRPr sz="1750">
                <a:solidFill>
                  <a:schemeClr val="tx1">
                    <a:tint val="75000"/>
                  </a:schemeClr>
                </a:solidFill>
              </a:defRPr>
            </a:lvl3pPr>
            <a:lvl4pPr marL="1333470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4pPr>
            <a:lvl5pPr marL="177795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5pPr>
            <a:lvl6pPr marL="222244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6pPr>
            <a:lvl7pPr marL="266693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7pPr>
            <a:lvl8pPr marL="311142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8pPr>
            <a:lvl9pPr marL="3555919" indent="0">
              <a:buNone/>
              <a:defRPr sz="1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106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844" y="1774913"/>
            <a:ext cx="4048125" cy="42304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2031" y="1774913"/>
            <a:ext cx="4048125" cy="42304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798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084" y="354984"/>
            <a:ext cx="8215313" cy="1288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6085" y="1634464"/>
            <a:ext cx="4029521" cy="801026"/>
          </a:xfrm>
        </p:spPr>
        <p:txBody>
          <a:bodyPr anchor="b"/>
          <a:lstStyle>
            <a:lvl1pPr marL="0" indent="0">
              <a:buNone/>
              <a:defRPr sz="2333" b="1"/>
            </a:lvl1pPr>
            <a:lvl2pPr marL="444490" indent="0">
              <a:buNone/>
              <a:defRPr sz="1944" b="1"/>
            </a:lvl2pPr>
            <a:lvl3pPr marL="888980" indent="0">
              <a:buNone/>
              <a:defRPr sz="1750" b="1"/>
            </a:lvl3pPr>
            <a:lvl4pPr marL="1333470" indent="0">
              <a:buNone/>
              <a:defRPr sz="1556" b="1"/>
            </a:lvl4pPr>
            <a:lvl5pPr marL="1777959" indent="0">
              <a:buNone/>
              <a:defRPr sz="1556" b="1"/>
            </a:lvl5pPr>
            <a:lvl6pPr marL="2222449" indent="0">
              <a:buNone/>
              <a:defRPr sz="1556" b="1"/>
            </a:lvl6pPr>
            <a:lvl7pPr marL="2666939" indent="0">
              <a:buNone/>
              <a:defRPr sz="1556" b="1"/>
            </a:lvl7pPr>
            <a:lvl8pPr marL="3111429" indent="0">
              <a:buNone/>
              <a:defRPr sz="1556" b="1"/>
            </a:lvl8pPr>
            <a:lvl9pPr marL="3555919" indent="0">
              <a:buNone/>
              <a:defRPr sz="15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085" y="2435490"/>
            <a:ext cx="4029521" cy="35822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2032" y="1634464"/>
            <a:ext cx="4049366" cy="801026"/>
          </a:xfrm>
        </p:spPr>
        <p:txBody>
          <a:bodyPr anchor="b"/>
          <a:lstStyle>
            <a:lvl1pPr marL="0" indent="0">
              <a:buNone/>
              <a:defRPr sz="2333" b="1"/>
            </a:lvl1pPr>
            <a:lvl2pPr marL="444490" indent="0">
              <a:buNone/>
              <a:defRPr sz="1944" b="1"/>
            </a:lvl2pPr>
            <a:lvl3pPr marL="888980" indent="0">
              <a:buNone/>
              <a:defRPr sz="1750" b="1"/>
            </a:lvl3pPr>
            <a:lvl4pPr marL="1333470" indent="0">
              <a:buNone/>
              <a:defRPr sz="1556" b="1"/>
            </a:lvl4pPr>
            <a:lvl5pPr marL="1777959" indent="0">
              <a:buNone/>
              <a:defRPr sz="1556" b="1"/>
            </a:lvl5pPr>
            <a:lvl6pPr marL="2222449" indent="0">
              <a:buNone/>
              <a:defRPr sz="1556" b="1"/>
            </a:lvl6pPr>
            <a:lvl7pPr marL="2666939" indent="0">
              <a:buNone/>
              <a:defRPr sz="1556" b="1"/>
            </a:lvl7pPr>
            <a:lvl8pPr marL="3111429" indent="0">
              <a:buNone/>
              <a:defRPr sz="1556" b="1"/>
            </a:lvl8pPr>
            <a:lvl9pPr marL="3555919" indent="0">
              <a:buNone/>
              <a:defRPr sz="15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2032" y="2435490"/>
            <a:ext cx="4049366" cy="35822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756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191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1653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085" y="444500"/>
            <a:ext cx="3072060" cy="1555750"/>
          </a:xfrm>
        </p:spPr>
        <p:txBody>
          <a:bodyPr anchor="b"/>
          <a:lstStyle>
            <a:lvl1pPr>
              <a:defRPr sz="3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66" y="959998"/>
            <a:ext cx="4822031" cy="4738247"/>
          </a:xfrm>
        </p:spPr>
        <p:txBody>
          <a:bodyPr/>
          <a:lstStyle>
            <a:lvl1pPr>
              <a:defRPr sz="3111"/>
            </a:lvl1pPr>
            <a:lvl2pPr>
              <a:defRPr sz="2722"/>
            </a:lvl2pPr>
            <a:lvl3pPr>
              <a:defRPr sz="2333"/>
            </a:lvl3pPr>
            <a:lvl4pPr>
              <a:defRPr sz="1944"/>
            </a:lvl4pPr>
            <a:lvl5pPr>
              <a:defRPr sz="1944"/>
            </a:lvl5pPr>
            <a:lvl6pPr>
              <a:defRPr sz="1944"/>
            </a:lvl6pPr>
            <a:lvl7pPr>
              <a:defRPr sz="1944"/>
            </a:lvl7pPr>
            <a:lvl8pPr>
              <a:defRPr sz="1944"/>
            </a:lvl8pPr>
            <a:lvl9pPr>
              <a:defRPr sz="194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6085" y="2000250"/>
            <a:ext cx="3072060" cy="3705711"/>
          </a:xfrm>
        </p:spPr>
        <p:txBody>
          <a:bodyPr/>
          <a:lstStyle>
            <a:lvl1pPr marL="0" indent="0">
              <a:buNone/>
              <a:defRPr sz="1556"/>
            </a:lvl1pPr>
            <a:lvl2pPr marL="444490" indent="0">
              <a:buNone/>
              <a:defRPr sz="1361"/>
            </a:lvl2pPr>
            <a:lvl3pPr marL="888980" indent="0">
              <a:buNone/>
              <a:defRPr sz="1167"/>
            </a:lvl3pPr>
            <a:lvl4pPr marL="1333470" indent="0">
              <a:buNone/>
              <a:defRPr sz="972"/>
            </a:lvl4pPr>
            <a:lvl5pPr marL="1777959" indent="0">
              <a:buNone/>
              <a:defRPr sz="972"/>
            </a:lvl5pPr>
            <a:lvl6pPr marL="2222449" indent="0">
              <a:buNone/>
              <a:defRPr sz="972"/>
            </a:lvl6pPr>
            <a:lvl7pPr marL="2666939" indent="0">
              <a:buNone/>
              <a:defRPr sz="972"/>
            </a:lvl7pPr>
            <a:lvl8pPr marL="3111429" indent="0">
              <a:buNone/>
              <a:defRPr sz="972"/>
            </a:lvl8pPr>
            <a:lvl9pPr marL="3555919" indent="0">
              <a:buNone/>
              <a:defRPr sz="97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835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085" y="444500"/>
            <a:ext cx="3072060" cy="1555750"/>
          </a:xfrm>
        </p:spPr>
        <p:txBody>
          <a:bodyPr anchor="b"/>
          <a:lstStyle>
            <a:lvl1pPr>
              <a:defRPr sz="3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49366" y="959998"/>
            <a:ext cx="4822031" cy="4738247"/>
          </a:xfrm>
        </p:spPr>
        <p:txBody>
          <a:bodyPr anchor="t"/>
          <a:lstStyle>
            <a:lvl1pPr marL="0" indent="0">
              <a:buNone/>
              <a:defRPr sz="3111"/>
            </a:lvl1pPr>
            <a:lvl2pPr marL="444490" indent="0">
              <a:buNone/>
              <a:defRPr sz="2722"/>
            </a:lvl2pPr>
            <a:lvl3pPr marL="888980" indent="0">
              <a:buNone/>
              <a:defRPr sz="2333"/>
            </a:lvl3pPr>
            <a:lvl4pPr marL="1333470" indent="0">
              <a:buNone/>
              <a:defRPr sz="1944"/>
            </a:lvl4pPr>
            <a:lvl5pPr marL="1777959" indent="0">
              <a:buNone/>
              <a:defRPr sz="1944"/>
            </a:lvl5pPr>
            <a:lvl6pPr marL="2222449" indent="0">
              <a:buNone/>
              <a:defRPr sz="1944"/>
            </a:lvl6pPr>
            <a:lvl7pPr marL="2666939" indent="0">
              <a:buNone/>
              <a:defRPr sz="1944"/>
            </a:lvl7pPr>
            <a:lvl8pPr marL="3111429" indent="0">
              <a:buNone/>
              <a:defRPr sz="1944"/>
            </a:lvl8pPr>
            <a:lvl9pPr marL="3555919" indent="0">
              <a:buNone/>
              <a:defRPr sz="194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6085" y="2000250"/>
            <a:ext cx="3072060" cy="3705711"/>
          </a:xfrm>
        </p:spPr>
        <p:txBody>
          <a:bodyPr/>
          <a:lstStyle>
            <a:lvl1pPr marL="0" indent="0">
              <a:buNone/>
              <a:defRPr sz="1556"/>
            </a:lvl1pPr>
            <a:lvl2pPr marL="444490" indent="0">
              <a:buNone/>
              <a:defRPr sz="1361"/>
            </a:lvl2pPr>
            <a:lvl3pPr marL="888980" indent="0">
              <a:buNone/>
              <a:defRPr sz="1167"/>
            </a:lvl3pPr>
            <a:lvl4pPr marL="1333470" indent="0">
              <a:buNone/>
              <a:defRPr sz="972"/>
            </a:lvl4pPr>
            <a:lvl5pPr marL="1777959" indent="0">
              <a:buNone/>
              <a:defRPr sz="972"/>
            </a:lvl5pPr>
            <a:lvl6pPr marL="2222449" indent="0">
              <a:buNone/>
              <a:defRPr sz="972"/>
            </a:lvl6pPr>
            <a:lvl7pPr marL="2666939" indent="0">
              <a:buNone/>
              <a:defRPr sz="972"/>
            </a:lvl7pPr>
            <a:lvl8pPr marL="3111429" indent="0">
              <a:buNone/>
              <a:defRPr sz="972"/>
            </a:lvl8pPr>
            <a:lvl9pPr marL="3555919" indent="0">
              <a:buNone/>
              <a:defRPr sz="97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1271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4844" y="354984"/>
            <a:ext cx="8215313" cy="1288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844" y="1774913"/>
            <a:ext cx="8215313" cy="4230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4844" y="6179786"/>
            <a:ext cx="2143125" cy="3549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0DB0D-4879-424C-B722-7B2C5197F992}" type="datetimeFigureOut">
              <a:rPr lang="en-IN" smtClean="0"/>
              <a:t>26-07-2021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5156" y="6179786"/>
            <a:ext cx="3214688" cy="3549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7031" y="6179786"/>
            <a:ext cx="2143125" cy="3549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54C9A-53C3-4F85-89D0-6E34B58278B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475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88980" rtl="0" eaLnBrk="1" latinLnBrk="0" hangingPunct="1">
        <a:lnSpc>
          <a:spcPct val="90000"/>
        </a:lnSpc>
        <a:spcBef>
          <a:spcPct val="0"/>
        </a:spcBef>
        <a:buNone/>
        <a:defRPr sz="42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245" indent="-222245" algn="l" defTabSz="888980" rtl="0" eaLnBrk="1" latinLnBrk="0" hangingPunct="1">
        <a:lnSpc>
          <a:spcPct val="90000"/>
        </a:lnSpc>
        <a:spcBef>
          <a:spcPts val="972"/>
        </a:spcBef>
        <a:buFont typeface="Arial" panose="020B0604020202020204" pitchFamily="34" charset="0"/>
        <a:buChar char="•"/>
        <a:defRPr sz="2722" kern="1200">
          <a:solidFill>
            <a:schemeClr val="tx1"/>
          </a:solidFill>
          <a:latin typeface="+mn-lt"/>
          <a:ea typeface="+mn-ea"/>
          <a:cs typeface="+mn-cs"/>
        </a:defRPr>
      </a:lvl1pPr>
      <a:lvl2pPr marL="666735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11225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3pPr>
      <a:lvl4pPr marL="1555714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04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5pPr>
      <a:lvl6pPr marL="2444694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6pPr>
      <a:lvl7pPr marL="2889184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7pPr>
      <a:lvl8pPr marL="3333674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8pPr>
      <a:lvl9pPr marL="3778164" indent="-222245" algn="l" defTabSz="888980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1pPr>
      <a:lvl2pPr marL="444490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2pPr>
      <a:lvl3pPr marL="888980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70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4pPr>
      <a:lvl5pPr marL="1777959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5pPr>
      <a:lvl6pPr marL="2222449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6pPr>
      <a:lvl7pPr marL="2666939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7pPr>
      <a:lvl8pPr marL="3111429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8pPr>
      <a:lvl9pPr marL="3555919" algn="l" defTabSz="888980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1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D315B1EE-012B-4FD3-B632-095423CF3AE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27297" y="-23418"/>
            <a:ext cx="6070406" cy="5996300"/>
            <a:chOff x="1635" y="-204"/>
            <a:chExt cx="3850" cy="3803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CEE00408-36BB-481F-BBDA-23DA677FB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144"/>
              <a:ext cx="3440" cy="359"/>
            </a:xfrm>
            <a:prstGeom prst="ellipse">
              <a:avLst/>
            </a:prstGeom>
            <a:solidFill>
              <a:srgbClr val="9F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7243C8B4-FE1D-468E-883A-BC9A50BE6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" y="2372"/>
              <a:ext cx="202" cy="164"/>
            </a:xfrm>
            <a:custGeom>
              <a:avLst/>
              <a:gdLst>
                <a:gd name="T0" fmla="*/ 70 w 85"/>
                <a:gd name="T1" fmla="*/ 0 h 69"/>
                <a:gd name="T2" fmla="*/ 39 w 85"/>
                <a:gd name="T3" fmla="*/ 16 h 69"/>
                <a:gd name="T4" fmla="*/ 16 w 85"/>
                <a:gd name="T5" fmla="*/ 38 h 69"/>
                <a:gd name="T6" fmla="*/ 23 w 85"/>
                <a:gd name="T7" fmla="*/ 62 h 69"/>
                <a:gd name="T8" fmla="*/ 63 w 85"/>
                <a:gd name="T9" fmla="*/ 42 h 69"/>
                <a:gd name="T10" fmla="*/ 85 w 85"/>
                <a:gd name="T11" fmla="*/ 25 h 69"/>
                <a:gd name="T12" fmla="*/ 70 w 85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9">
                  <a:moveTo>
                    <a:pt x="70" y="0"/>
                  </a:moveTo>
                  <a:cubicBezTo>
                    <a:pt x="70" y="0"/>
                    <a:pt x="46" y="12"/>
                    <a:pt x="39" y="16"/>
                  </a:cubicBezTo>
                  <a:cubicBezTo>
                    <a:pt x="33" y="21"/>
                    <a:pt x="22" y="31"/>
                    <a:pt x="16" y="38"/>
                  </a:cubicBezTo>
                  <a:cubicBezTo>
                    <a:pt x="2" y="52"/>
                    <a:pt x="0" y="69"/>
                    <a:pt x="23" y="62"/>
                  </a:cubicBezTo>
                  <a:cubicBezTo>
                    <a:pt x="46" y="55"/>
                    <a:pt x="57" y="48"/>
                    <a:pt x="63" y="42"/>
                  </a:cubicBezTo>
                  <a:cubicBezTo>
                    <a:pt x="69" y="36"/>
                    <a:pt x="85" y="25"/>
                    <a:pt x="85" y="25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E59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E9F1D80-620C-4EC6-92C0-0FB1644DE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4" y="1849"/>
              <a:ext cx="330" cy="566"/>
            </a:xfrm>
            <a:custGeom>
              <a:avLst/>
              <a:gdLst>
                <a:gd name="T0" fmla="*/ 123 w 139"/>
                <a:gd name="T1" fmla="*/ 146 h 238"/>
                <a:gd name="T2" fmla="*/ 130 w 139"/>
                <a:gd name="T3" fmla="*/ 69 h 238"/>
                <a:gd name="T4" fmla="*/ 139 w 139"/>
                <a:gd name="T5" fmla="*/ 16 h 238"/>
                <a:gd name="T6" fmla="*/ 137 w 139"/>
                <a:gd name="T7" fmla="*/ 0 h 238"/>
                <a:gd name="T8" fmla="*/ 79 w 139"/>
                <a:gd name="T9" fmla="*/ 130 h 238"/>
                <a:gd name="T10" fmla="*/ 0 w 139"/>
                <a:gd name="T11" fmla="*/ 216 h 238"/>
                <a:gd name="T12" fmla="*/ 13 w 139"/>
                <a:gd name="T13" fmla="*/ 238 h 238"/>
                <a:gd name="T14" fmla="*/ 123 w 139"/>
                <a:gd name="T15" fmla="*/ 14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238">
                  <a:moveTo>
                    <a:pt x="123" y="146"/>
                  </a:moveTo>
                  <a:cubicBezTo>
                    <a:pt x="131" y="132"/>
                    <a:pt x="131" y="93"/>
                    <a:pt x="130" y="69"/>
                  </a:cubicBezTo>
                  <a:cubicBezTo>
                    <a:pt x="129" y="53"/>
                    <a:pt x="135" y="30"/>
                    <a:pt x="139" y="16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09" y="79"/>
                    <a:pt x="79" y="130"/>
                  </a:cubicBezTo>
                  <a:cubicBezTo>
                    <a:pt x="66" y="152"/>
                    <a:pt x="21" y="196"/>
                    <a:pt x="0" y="216"/>
                  </a:cubicBezTo>
                  <a:cubicBezTo>
                    <a:pt x="3" y="220"/>
                    <a:pt x="8" y="229"/>
                    <a:pt x="13" y="238"/>
                  </a:cubicBezTo>
                  <a:cubicBezTo>
                    <a:pt x="35" y="225"/>
                    <a:pt x="99" y="186"/>
                    <a:pt x="123" y="146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CEA74E78-0199-4611-9873-34D110ACE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" y="1887"/>
              <a:ext cx="320" cy="561"/>
            </a:xfrm>
            <a:custGeom>
              <a:avLst/>
              <a:gdLst>
                <a:gd name="T0" fmla="*/ 89 w 135"/>
                <a:gd name="T1" fmla="*/ 182 h 236"/>
                <a:gd name="T2" fmla="*/ 135 w 135"/>
                <a:gd name="T3" fmla="*/ 121 h 236"/>
                <a:gd name="T4" fmla="*/ 126 w 135"/>
                <a:gd name="T5" fmla="*/ 2 h 236"/>
                <a:gd name="T6" fmla="*/ 126 w 135"/>
                <a:gd name="T7" fmla="*/ 0 h 236"/>
                <a:gd name="T8" fmla="*/ 117 w 135"/>
                <a:gd name="T9" fmla="*/ 53 h 236"/>
                <a:gd name="T10" fmla="*/ 110 w 135"/>
                <a:gd name="T11" fmla="*/ 130 h 236"/>
                <a:gd name="T12" fmla="*/ 0 w 135"/>
                <a:gd name="T13" fmla="*/ 222 h 236"/>
                <a:gd name="T14" fmla="*/ 9 w 135"/>
                <a:gd name="T15" fmla="*/ 236 h 236"/>
                <a:gd name="T16" fmla="*/ 89 w 135"/>
                <a:gd name="T17" fmla="*/ 18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236">
                  <a:moveTo>
                    <a:pt x="89" y="182"/>
                  </a:moveTo>
                  <a:cubicBezTo>
                    <a:pt x="121" y="154"/>
                    <a:pt x="135" y="121"/>
                    <a:pt x="135" y="1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2" y="14"/>
                    <a:pt x="116" y="37"/>
                    <a:pt x="117" y="53"/>
                  </a:cubicBezTo>
                  <a:cubicBezTo>
                    <a:pt x="118" y="77"/>
                    <a:pt x="118" y="116"/>
                    <a:pt x="110" y="130"/>
                  </a:cubicBezTo>
                  <a:cubicBezTo>
                    <a:pt x="86" y="170"/>
                    <a:pt x="22" y="209"/>
                    <a:pt x="0" y="222"/>
                  </a:cubicBezTo>
                  <a:cubicBezTo>
                    <a:pt x="3" y="227"/>
                    <a:pt x="7" y="233"/>
                    <a:pt x="9" y="236"/>
                  </a:cubicBezTo>
                  <a:cubicBezTo>
                    <a:pt x="24" y="229"/>
                    <a:pt x="74" y="195"/>
                    <a:pt x="89" y="182"/>
                  </a:cubicBezTo>
                  <a:close/>
                </a:path>
              </a:pathLst>
            </a:cu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4705B9E3-47A8-476D-90AE-8B00E70A2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1" y="1693"/>
              <a:ext cx="93" cy="175"/>
            </a:xfrm>
            <a:prstGeom prst="rect">
              <a:avLst/>
            </a:prstGeom>
            <a:solidFill>
              <a:srgbClr val="E59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929AB7BD-9265-4115-9F9B-023897356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1" y="1716"/>
              <a:ext cx="93" cy="74"/>
            </a:xfrm>
            <a:custGeom>
              <a:avLst/>
              <a:gdLst>
                <a:gd name="T0" fmla="*/ 39 w 39"/>
                <a:gd name="T1" fmla="*/ 3 h 31"/>
                <a:gd name="T2" fmla="*/ 39 w 39"/>
                <a:gd name="T3" fmla="*/ 19 h 31"/>
                <a:gd name="T4" fmla="*/ 0 w 39"/>
                <a:gd name="T5" fmla="*/ 20 h 31"/>
                <a:gd name="T6" fmla="*/ 0 w 39"/>
                <a:gd name="T7" fmla="*/ 0 h 31"/>
                <a:gd name="T8" fmla="*/ 39 w 39"/>
                <a:gd name="T9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1">
                  <a:moveTo>
                    <a:pt x="39" y="3"/>
                  </a:moveTo>
                  <a:cubicBezTo>
                    <a:pt x="39" y="19"/>
                    <a:pt x="39" y="19"/>
                    <a:pt x="39" y="19"/>
                  </a:cubicBezTo>
                  <a:cubicBezTo>
                    <a:pt x="32" y="24"/>
                    <a:pt x="18" y="31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9" y="3"/>
                  </a:lnTo>
                  <a:close/>
                </a:path>
              </a:pathLst>
            </a:custGeom>
            <a:solidFill>
              <a:srgbClr val="D37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AA110C1E-1BFB-474B-B187-1C6B0472B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" y="1990"/>
              <a:ext cx="258" cy="147"/>
            </a:xfrm>
            <a:custGeom>
              <a:avLst/>
              <a:gdLst>
                <a:gd name="T0" fmla="*/ 4 w 109"/>
                <a:gd name="T1" fmla="*/ 27 h 62"/>
                <a:gd name="T2" fmla="*/ 22 w 109"/>
                <a:gd name="T3" fmla="*/ 10 h 62"/>
                <a:gd name="T4" fmla="*/ 40 w 109"/>
                <a:gd name="T5" fmla="*/ 4 h 62"/>
                <a:gd name="T6" fmla="*/ 55 w 109"/>
                <a:gd name="T7" fmla="*/ 2 h 62"/>
                <a:gd name="T8" fmla="*/ 57 w 109"/>
                <a:gd name="T9" fmla="*/ 8 h 62"/>
                <a:gd name="T10" fmla="*/ 45 w 109"/>
                <a:gd name="T11" fmla="*/ 12 h 62"/>
                <a:gd name="T12" fmla="*/ 80 w 109"/>
                <a:gd name="T13" fmla="*/ 14 h 62"/>
                <a:gd name="T14" fmla="*/ 86 w 109"/>
                <a:gd name="T15" fmla="*/ 30 h 62"/>
                <a:gd name="T16" fmla="*/ 23 w 109"/>
                <a:gd name="T17" fmla="*/ 51 h 62"/>
                <a:gd name="T18" fmla="*/ 12 w 109"/>
                <a:gd name="T19" fmla="*/ 62 h 62"/>
                <a:gd name="T20" fmla="*/ 0 w 109"/>
                <a:gd name="T21" fmla="*/ 31 h 62"/>
                <a:gd name="T22" fmla="*/ 4 w 109"/>
                <a:gd name="T23" fmla="*/ 2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62">
                  <a:moveTo>
                    <a:pt x="4" y="27"/>
                  </a:moveTo>
                  <a:cubicBezTo>
                    <a:pt x="4" y="27"/>
                    <a:pt x="16" y="16"/>
                    <a:pt x="22" y="10"/>
                  </a:cubicBezTo>
                  <a:cubicBezTo>
                    <a:pt x="27" y="4"/>
                    <a:pt x="31" y="4"/>
                    <a:pt x="40" y="4"/>
                  </a:cubicBezTo>
                  <a:cubicBezTo>
                    <a:pt x="49" y="4"/>
                    <a:pt x="52" y="3"/>
                    <a:pt x="55" y="2"/>
                  </a:cubicBezTo>
                  <a:cubicBezTo>
                    <a:pt x="59" y="0"/>
                    <a:pt x="66" y="3"/>
                    <a:pt x="57" y="8"/>
                  </a:cubicBezTo>
                  <a:cubicBezTo>
                    <a:pt x="48" y="12"/>
                    <a:pt x="45" y="12"/>
                    <a:pt x="45" y="12"/>
                  </a:cubicBezTo>
                  <a:cubicBezTo>
                    <a:pt x="45" y="12"/>
                    <a:pt x="69" y="15"/>
                    <a:pt x="80" y="14"/>
                  </a:cubicBezTo>
                  <a:cubicBezTo>
                    <a:pt x="100" y="11"/>
                    <a:pt x="109" y="23"/>
                    <a:pt x="86" y="30"/>
                  </a:cubicBezTo>
                  <a:cubicBezTo>
                    <a:pt x="58" y="38"/>
                    <a:pt x="32" y="35"/>
                    <a:pt x="23" y="51"/>
                  </a:cubicBezTo>
                  <a:cubicBezTo>
                    <a:pt x="20" y="55"/>
                    <a:pt x="12" y="62"/>
                    <a:pt x="12" y="62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4" y="27"/>
                  </a:lnTo>
                  <a:close/>
                </a:path>
              </a:pathLst>
            </a:custGeom>
            <a:solidFill>
              <a:srgbClr val="E59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23C4ED8F-F90C-4D8D-952E-1114BA36A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" y="1811"/>
              <a:ext cx="807" cy="597"/>
            </a:xfrm>
            <a:custGeom>
              <a:avLst/>
              <a:gdLst>
                <a:gd name="T0" fmla="*/ 167 w 340"/>
                <a:gd name="T1" fmla="*/ 239 h 251"/>
                <a:gd name="T2" fmla="*/ 183 w 340"/>
                <a:gd name="T3" fmla="*/ 28 h 251"/>
                <a:gd name="T4" fmla="*/ 225 w 340"/>
                <a:gd name="T5" fmla="*/ 169 h 251"/>
                <a:gd name="T6" fmla="*/ 271 w 340"/>
                <a:gd name="T7" fmla="*/ 180 h 251"/>
                <a:gd name="T8" fmla="*/ 340 w 340"/>
                <a:gd name="T9" fmla="*/ 113 h 251"/>
                <a:gd name="T10" fmla="*/ 321 w 340"/>
                <a:gd name="T11" fmla="*/ 92 h 251"/>
                <a:gd name="T12" fmla="*/ 260 w 340"/>
                <a:gd name="T13" fmla="*/ 143 h 251"/>
                <a:gd name="T14" fmla="*/ 200 w 340"/>
                <a:gd name="T15" fmla="*/ 16 h 251"/>
                <a:gd name="T16" fmla="*/ 129 w 340"/>
                <a:gd name="T17" fmla="*/ 0 h 251"/>
                <a:gd name="T18" fmla="*/ 63 w 340"/>
                <a:gd name="T19" fmla="*/ 2 h 251"/>
                <a:gd name="T20" fmla="*/ 0 w 340"/>
                <a:gd name="T21" fmla="*/ 16 h 251"/>
                <a:gd name="T22" fmla="*/ 11 w 340"/>
                <a:gd name="T23" fmla="*/ 251 h 251"/>
                <a:gd name="T24" fmla="*/ 167 w 340"/>
                <a:gd name="T25" fmla="*/ 246 h 251"/>
                <a:gd name="T26" fmla="*/ 167 w 340"/>
                <a:gd name="T27" fmla="*/ 23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51">
                  <a:moveTo>
                    <a:pt x="167" y="239"/>
                  </a:moveTo>
                  <a:cubicBezTo>
                    <a:pt x="168" y="191"/>
                    <a:pt x="183" y="28"/>
                    <a:pt x="183" y="28"/>
                  </a:cubicBezTo>
                  <a:cubicBezTo>
                    <a:pt x="193" y="54"/>
                    <a:pt x="190" y="121"/>
                    <a:pt x="225" y="169"/>
                  </a:cubicBezTo>
                  <a:cubicBezTo>
                    <a:pt x="249" y="202"/>
                    <a:pt x="258" y="189"/>
                    <a:pt x="271" y="180"/>
                  </a:cubicBezTo>
                  <a:cubicBezTo>
                    <a:pt x="283" y="173"/>
                    <a:pt x="327" y="127"/>
                    <a:pt x="340" y="113"/>
                  </a:cubicBezTo>
                  <a:cubicBezTo>
                    <a:pt x="321" y="92"/>
                    <a:pt x="321" y="92"/>
                    <a:pt x="321" y="92"/>
                  </a:cubicBezTo>
                  <a:cubicBezTo>
                    <a:pt x="260" y="143"/>
                    <a:pt x="260" y="143"/>
                    <a:pt x="260" y="143"/>
                  </a:cubicBezTo>
                  <a:cubicBezTo>
                    <a:pt x="238" y="89"/>
                    <a:pt x="200" y="16"/>
                    <a:pt x="200" y="16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67" y="246"/>
                    <a:pt x="167" y="246"/>
                    <a:pt x="167" y="246"/>
                  </a:cubicBezTo>
                  <a:cubicBezTo>
                    <a:pt x="167" y="244"/>
                    <a:pt x="167" y="242"/>
                    <a:pt x="167" y="239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929563EC-95B1-4405-A1C0-EBAC1D56E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5" y="1878"/>
              <a:ext cx="442" cy="518"/>
            </a:xfrm>
            <a:custGeom>
              <a:avLst/>
              <a:gdLst>
                <a:gd name="T0" fmla="*/ 23 w 186"/>
                <a:gd name="T1" fmla="*/ 127 h 218"/>
                <a:gd name="T2" fmla="*/ 61 w 186"/>
                <a:gd name="T3" fmla="*/ 177 h 218"/>
                <a:gd name="T4" fmla="*/ 109 w 186"/>
                <a:gd name="T5" fmla="*/ 173 h 218"/>
                <a:gd name="T6" fmla="*/ 186 w 186"/>
                <a:gd name="T7" fmla="*/ 98 h 218"/>
                <a:gd name="T8" fmla="*/ 173 w 186"/>
                <a:gd name="T9" fmla="*/ 85 h 218"/>
                <a:gd name="T10" fmla="*/ 104 w 186"/>
                <a:gd name="T11" fmla="*/ 152 h 218"/>
                <a:gd name="T12" fmla="*/ 58 w 186"/>
                <a:gd name="T13" fmla="*/ 141 h 218"/>
                <a:gd name="T14" fmla="*/ 16 w 186"/>
                <a:gd name="T15" fmla="*/ 0 h 218"/>
                <a:gd name="T16" fmla="*/ 0 w 186"/>
                <a:gd name="T17" fmla="*/ 211 h 218"/>
                <a:gd name="T18" fmla="*/ 0 w 186"/>
                <a:gd name="T19" fmla="*/ 218 h 218"/>
                <a:gd name="T20" fmla="*/ 16 w 186"/>
                <a:gd name="T21" fmla="*/ 217 h 218"/>
                <a:gd name="T22" fmla="*/ 23 w 186"/>
                <a:gd name="T23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218">
                  <a:moveTo>
                    <a:pt x="23" y="127"/>
                  </a:moveTo>
                  <a:cubicBezTo>
                    <a:pt x="34" y="142"/>
                    <a:pt x="56" y="171"/>
                    <a:pt x="61" y="177"/>
                  </a:cubicBezTo>
                  <a:cubicBezTo>
                    <a:pt x="77" y="192"/>
                    <a:pt x="96" y="186"/>
                    <a:pt x="109" y="173"/>
                  </a:cubicBezTo>
                  <a:cubicBezTo>
                    <a:pt x="119" y="164"/>
                    <a:pt x="186" y="98"/>
                    <a:pt x="186" y="98"/>
                  </a:cubicBezTo>
                  <a:cubicBezTo>
                    <a:pt x="173" y="85"/>
                    <a:pt x="173" y="85"/>
                    <a:pt x="173" y="85"/>
                  </a:cubicBezTo>
                  <a:cubicBezTo>
                    <a:pt x="160" y="99"/>
                    <a:pt x="116" y="145"/>
                    <a:pt x="104" y="152"/>
                  </a:cubicBezTo>
                  <a:cubicBezTo>
                    <a:pt x="91" y="161"/>
                    <a:pt x="82" y="174"/>
                    <a:pt x="58" y="141"/>
                  </a:cubicBezTo>
                  <a:cubicBezTo>
                    <a:pt x="23" y="93"/>
                    <a:pt x="26" y="26"/>
                    <a:pt x="16" y="0"/>
                  </a:cubicBezTo>
                  <a:cubicBezTo>
                    <a:pt x="16" y="0"/>
                    <a:pt x="1" y="163"/>
                    <a:pt x="0" y="211"/>
                  </a:cubicBezTo>
                  <a:cubicBezTo>
                    <a:pt x="0" y="214"/>
                    <a:pt x="0" y="216"/>
                    <a:pt x="0" y="218"/>
                  </a:cubicBezTo>
                  <a:cubicBezTo>
                    <a:pt x="16" y="217"/>
                    <a:pt x="16" y="217"/>
                    <a:pt x="16" y="217"/>
                  </a:cubicBezTo>
                  <a:lnTo>
                    <a:pt x="23" y="127"/>
                  </a:lnTo>
                  <a:close/>
                </a:path>
              </a:pathLst>
            </a:cu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7D2B4438-5314-4228-BBF8-402C370F5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" y="1814"/>
              <a:ext cx="97" cy="427"/>
            </a:xfrm>
            <a:custGeom>
              <a:avLst/>
              <a:gdLst>
                <a:gd name="T0" fmla="*/ 38 w 97"/>
                <a:gd name="T1" fmla="*/ 80 h 427"/>
                <a:gd name="T2" fmla="*/ 17 w 97"/>
                <a:gd name="T3" fmla="*/ 40 h 427"/>
                <a:gd name="T4" fmla="*/ 59 w 97"/>
                <a:gd name="T5" fmla="*/ 0 h 427"/>
                <a:gd name="T6" fmla="*/ 97 w 97"/>
                <a:gd name="T7" fmla="*/ 38 h 427"/>
                <a:gd name="T8" fmla="*/ 76 w 97"/>
                <a:gd name="T9" fmla="*/ 76 h 427"/>
                <a:gd name="T10" fmla="*/ 97 w 97"/>
                <a:gd name="T11" fmla="*/ 366 h 427"/>
                <a:gd name="T12" fmla="*/ 45 w 97"/>
                <a:gd name="T13" fmla="*/ 427 h 427"/>
                <a:gd name="T14" fmla="*/ 0 w 97"/>
                <a:gd name="T15" fmla="*/ 366 h 427"/>
                <a:gd name="T16" fmla="*/ 38 w 97"/>
                <a:gd name="T17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427">
                  <a:moveTo>
                    <a:pt x="38" y="80"/>
                  </a:moveTo>
                  <a:lnTo>
                    <a:pt x="17" y="40"/>
                  </a:lnTo>
                  <a:lnTo>
                    <a:pt x="59" y="0"/>
                  </a:lnTo>
                  <a:lnTo>
                    <a:pt x="97" y="38"/>
                  </a:lnTo>
                  <a:lnTo>
                    <a:pt x="76" y="76"/>
                  </a:lnTo>
                  <a:lnTo>
                    <a:pt x="97" y="366"/>
                  </a:lnTo>
                  <a:lnTo>
                    <a:pt x="45" y="427"/>
                  </a:lnTo>
                  <a:lnTo>
                    <a:pt x="0" y="366"/>
                  </a:lnTo>
                  <a:lnTo>
                    <a:pt x="38" y="80"/>
                  </a:lnTo>
                  <a:close/>
                </a:path>
              </a:pathLst>
            </a:custGeom>
            <a:solidFill>
              <a:srgbClr val="3C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623B4CF3-8A36-412F-B1D1-0D6FE1071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" y="1389"/>
              <a:ext cx="294" cy="358"/>
            </a:xfrm>
            <a:custGeom>
              <a:avLst/>
              <a:gdLst>
                <a:gd name="T0" fmla="*/ 0 w 124"/>
                <a:gd name="T1" fmla="*/ 79 h 151"/>
                <a:gd name="T2" fmla="*/ 59 w 124"/>
                <a:gd name="T3" fmla="*/ 151 h 151"/>
                <a:gd name="T4" fmla="*/ 124 w 124"/>
                <a:gd name="T5" fmla="*/ 79 h 151"/>
                <a:gd name="T6" fmla="*/ 62 w 124"/>
                <a:gd name="T7" fmla="*/ 1 h 151"/>
                <a:gd name="T8" fmla="*/ 6 w 124"/>
                <a:gd name="T9" fmla="*/ 22 h 151"/>
                <a:gd name="T10" fmla="*/ 0 w 124"/>
                <a:gd name="T11" fmla="*/ 7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51">
                  <a:moveTo>
                    <a:pt x="0" y="79"/>
                  </a:moveTo>
                  <a:cubicBezTo>
                    <a:pt x="0" y="122"/>
                    <a:pt x="25" y="151"/>
                    <a:pt x="59" y="151"/>
                  </a:cubicBezTo>
                  <a:cubicBezTo>
                    <a:pt x="93" y="151"/>
                    <a:pt x="124" y="122"/>
                    <a:pt x="124" y="79"/>
                  </a:cubicBezTo>
                  <a:cubicBezTo>
                    <a:pt x="124" y="36"/>
                    <a:pt x="96" y="1"/>
                    <a:pt x="62" y="1"/>
                  </a:cubicBezTo>
                  <a:cubicBezTo>
                    <a:pt x="40" y="1"/>
                    <a:pt x="17" y="0"/>
                    <a:pt x="6" y="22"/>
                  </a:cubicBezTo>
                  <a:cubicBezTo>
                    <a:pt x="0" y="34"/>
                    <a:pt x="0" y="64"/>
                    <a:pt x="0" y="79"/>
                  </a:cubicBezTo>
                  <a:close/>
                </a:path>
              </a:pathLst>
            </a:custGeom>
            <a:solidFill>
              <a:srgbClr val="E59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C06A75E2-96FE-45D6-94AC-F585E0040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" y="1505"/>
              <a:ext cx="78" cy="109"/>
            </a:xfrm>
            <a:custGeom>
              <a:avLst/>
              <a:gdLst>
                <a:gd name="T0" fmla="*/ 3 w 33"/>
                <a:gd name="T1" fmla="*/ 46 h 46"/>
                <a:gd name="T2" fmla="*/ 25 w 33"/>
                <a:gd name="T3" fmla="*/ 15 h 46"/>
                <a:gd name="T4" fmla="*/ 0 w 33"/>
                <a:gd name="T5" fmla="*/ 12 h 46"/>
                <a:gd name="T6" fmla="*/ 3 w 3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3" y="46"/>
                  </a:moveTo>
                  <a:cubicBezTo>
                    <a:pt x="3" y="46"/>
                    <a:pt x="33" y="44"/>
                    <a:pt x="25" y="15"/>
                  </a:cubicBezTo>
                  <a:cubicBezTo>
                    <a:pt x="20" y="0"/>
                    <a:pt x="0" y="12"/>
                    <a:pt x="0" y="12"/>
                  </a:cubicBezTo>
                  <a:lnTo>
                    <a:pt x="3" y="46"/>
                  </a:lnTo>
                  <a:close/>
                </a:path>
              </a:pathLst>
            </a:custGeom>
            <a:solidFill>
              <a:srgbClr val="E59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A8D83C33-E1ED-4F2E-B6CE-A984AC252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" y="1296"/>
              <a:ext cx="342" cy="309"/>
            </a:xfrm>
            <a:custGeom>
              <a:avLst/>
              <a:gdLst>
                <a:gd name="T0" fmla="*/ 130 w 144"/>
                <a:gd name="T1" fmla="*/ 99 h 130"/>
                <a:gd name="T2" fmla="*/ 126 w 144"/>
                <a:gd name="T3" fmla="*/ 123 h 130"/>
                <a:gd name="T4" fmla="*/ 117 w 144"/>
                <a:gd name="T5" fmla="*/ 129 h 130"/>
                <a:gd name="T6" fmla="*/ 98 w 144"/>
                <a:gd name="T7" fmla="*/ 69 h 130"/>
                <a:gd name="T8" fmla="*/ 29 w 144"/>
                <a:gd name="T9" fmla="*/ 69 h 130"/>
                <a:gd name="T10" fmla="*/ 10 w 144"/>
                <a:gd name="T11" fmla="*/ 81 h 130"/>
                <a:gd name="T12" fmla="*/ 9 w 144"/>
                <a:gd name="T13" fmla="*/ 38 h 130"/>
                <a:gd name="T14" fmla="*/ 32 w 144"/>
                <a:gd name="T15" fmla="*/ 27 h 130"/>
                <a:gd name="T16" fmla="*/ 76 w 144"/>
                <a:gd name="T17" fmla="*/ 17 h 130"/>
                <a:gd name="T18" fmla="*/ 131 w 144"/>
                <a:gd name="T19" fmla="*/ 38 h 130"/>
                <a:gd name="T20" fmla="*/ 141 w 144"/>
                <a:gd name="T21" fmla="*/ 96 h 130"/>
                <a:gd name="T22" fmla="*/ 130 w 144"/>
                <a:gd name="T23" fmla="*/ 9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30">
                  <a:moveTo>
                    <a:pt x="130" y="99"/>
                  </a:moveTo>
                  <a:cubicBezTo>
                    <a:pt x="125" y="104"/>
                    <a:pt x="128" y="117"/>
                    <a:pt x="126" y="123"/>
                  </a:cubicBezTo>
                  <a:cubicBezTo>
                    <a:pt x="125" y="130"/>
                    <a:pt x="117" y="129"/>
                    <a:pt x="117" y="129"/>
                  </a:cubicBezTo>
                  <a:cubicBezTo>
                    <a:pt x="117" y="129"/>
                    <a:pt x="121" y="79"/>
                    <a:pt x="98" y="69"/>
                  </a:cubicBezTo>
                  <a:cubicBezTo>
                    <a:pt x="76" y="60"/>
                    <a:pt x="62" y="75"/>
                    <a:pt x="29" y="69"/>
                  </a:cubicBezTo>
                  <a:cubicBezTo>
                    <a:pt x="10" y="65"/>
                    <a:pt x="10" y="81"/>
                    <a:pt x="10" y="81"/>
                  </a:cubicBezTo>
                  <a:cubicBezTo>
                    <a:pt x="10" y="81"/>
                    <a:pt x="0" y="57"/>
                    <a:pt x="9" y="38"/>
                  </a:cubicBezTo>
                  <a:cubicBezTo>
                    <a:pt x="12" y="31"/>
                    <a:pt x="21" y="22"/>
                    <a:pt x="32" y="27"/>
                  </a:cubicBezTo>
                  <a:cubicBezTo>
                    <a:pt x="35" y="0"/>
                    <a:pt x="67" y="17"/>
                    <a:pt x="76" y="17"/>
                  </a:cubicBezTo>
                  <a:cubicBezTo>
                    <a:pt x="117" y="20"/>
                    <a:pt x="122" y="27"/>
                    <a:pt x="131" y="38"/>
                  </a:cubicBezTo>
                  <a:cubicBezTo>
                    <a:pt x="144" y="54"/>
                    <a:pt x="142" y="75"/>
                    <a:pt x="141" y="96"/>
                  </a:cubicBezTo>
                  <a:cubicBezTo>
                    <a:pt x="135" y="96"/>
                    <a:pt x="132" y="98"/>
                    <a:pt x="130" y="9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4AA49377-A78D-4618-BFBA-BB7857CDF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" y="1776"/>
              <a:ext cx="95" cy="102"/>
            </a:xfrm>
            <a:custGeom>
              <a:avLst/>
              <a:gdLst>
                <a:gd name="T0" fmla="*/ 21 w 40"/>
                <a:gd name="T1" fmla="*/ 0 h 43"/>
                <a:gd name="T2" fmla="*/ 0 w 40"/>
                <a:gd name="T3" fmla="*/ 18 h 43"/>
                <a:gd name="T4" fmla="*/ 19 w 40"/>
                <a:gd name="T5" fmla="*/ 43 h 43"/>
                <a:gd name="T6" fmla="*/ 40 w 40"/>
                <a:gd name="T7" fmla="*/ 16 h 43"/>
                <a:gd name="T8" fmla="*/ 21 w 4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3">
                  <a:moveTo>
                    <a:pt x="21" y="0"/>
                  </a:moveTo>
                  <a:cubicBezTo>
                    <a:pt x="21" y="0"/>
                    <a:pt x="5" y="10"/>
                    <a:pt x="0" y="18"/>
                  </a:cubicBezTo>
                  <a:cubicBezTo>
                    <a:pt x="4" y="29"/>
                    <a:pt x="19" y="43"/>
                    <a:pt x="19" y="43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E936293E-0200-43E3-9781-8BD8ADA50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" y="1773"/>
              <a:ext cx="98" cy="102"/>
            </a:xfrm>
            <a:custGeom>
              <a:avLst/>
              <a:gdLst>
                <a:gd name="T0" fmla="*/ 20 w 41"/>
                <a:gd name="T1" fmla="*/ 0 h 43"/>
                <a:gd name="T2" fmla="*/ 41 w 41"/>
                <a:gd name="T3" fmla="*/ 18 h 43"/>
                <a:gd name="T4" fmla="*/ 22 w 41"/>
                <a:gd name="T5" fmla="*/ 43 h 43"/>
                <a:gd name="T6" fmla="*/ 0 w 41"/>
                <a:gd name="T7" fmla="*/ 17 h 43"/>
                <a:gd name="T8" fmla="*/ 20 w 41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3">
                  <a:moveTo>
                    <a:pt x="20" y="0"/>
                  </a:moveTo>
                  <a:cubicBezTo>
                    <a:pt x="20" y="0"/>
                    <a:pt x="36" y="10"/>
                    <a:pt x="41" y="18"/>
                  </a:cubicBezTo>
                  <a:cubicBezTo>
                    <a:pt x="37" y="29"/>
                    <a:pt x="22" y="43"/>
                    <a:pt x="22" y="43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8B484C7E-51D3-4F54-986E-AC75BD3E7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" y="3237"/>
              <a:ext cx="301" cy="161"/>
            </a:xfrm>
            <a:custGeom>
              <a:avLst/>
              <a:gdLst>
                <a:gd name="T0" fmla="*/ 16 w 127"/>
                <a:gd name="T1" fmla="*/ 41 h 68"/>
                <a:gd name="T2" fmla="*/ 28 w 127"/>
                <a:gd name="T3" fmla="*/ 33 h 68"/>
                <a:gd name="T4" fmla="*/ 34 w 127"/>
                <a:gd name="T5" fmla="*/ 36 h 68"/>
                <a:gd name="T6" fmla="*/ 73 w 127"/>
                <a:gd name="T7" fmla="*/ 26 h 68"/>
                <a:gd name="T8" fmla="*/ 90 w 127"/>
                <a:gd name="T9" fmla="*/ 1 h 68"/>
                <a:gd name="T10" fmla="*/ 88 w 127"/>
                <a:gd name="T11" fmla="*/ 0 h 68"/>
                <a:gd name="T12" fmla="*/ 122 w 127"/>
                <a:gd name="T13" fmla="*/ 4 h 68"/>
                <a:gd name="T14" fmla="*/ 119 w 127"/>
                <a:gd name="T15" fmla="*/ 36 h 68"/>
                <a:gd name="T16" fmla="*/ 61 w 127"/>
                <a:gd name="T17" fmla="*/ 61 h 68"/>
                <a:gd name="T18" fmla="*/ 12 w 127"/>
                <a:gd name="T19" fmla="*/ 61 h 68"/>
                <a:gd name="T20" fmla="*/ 16 w 127"/>
                <a:gd name="T21" fmla="*/ 4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" h="68">
                  <a:moveTo>
                    <a:pt x="16" y="41"/>
                  </a:moveTo>
                  <a:cubicBezTo>
                    <a:pt x="20" y="39"/>
                    <a:pt x="24" y="36"/>
                    <a:pt x="28" y="33"/>
                  </a:cubicBezTo>
                  <a:cubicBezTo>
                    <a:pt x="30" y="34"/>
                    <a:pt x="32" y="35"/>
                    <a:pt x="34" y="36"/>
                  </a:cubicBezTo>
                  <a:cubicBezTo>
                    <a:pt x="43" y="38"/>
                    <a:pt x="54" y="36"/>
                    <a:pt x="73" y="26"/>
                  </a:cubicBezTo>
                  <a:cubicBezTo>
                    <a:pt x="93" y="15"/>
                    <a:pt x="90" y="1"/>
                    <a:pt x="90" y="1"/>
                  </a:cubicBezTo>
                  <a:cubicBezTo>
                    <a:pt x="90" y="1"/>
                    <a:pt x="89" y="1"/>
                    <a:pt x="88" y="0"/>
                  </a:cubicBezTo>
                  <a:cubicBezTo>
                    <a:pt x="104" y="0"/>
                    <a:pt x="122" y="4"/>
                    <a:pt x="122" y="4"/>
                  </a:cubicBezTo>
                  <a:cubicBezTo>
                    <a:pt x="122" y="4"/>
                    <a:pt x="127" y="28"/>
                    <a:pt x="119" y="36"/>
                  </a:cubicBezTo>
                  <a:cubicBezTo>
                    <a:pt x="111" y="44"/>
                    <a:pt x="76" y="57"/>
                    <a:pt x="61" y="61"/>
                  </a:cubicBezTo>
                  <a:cubicBezTo>
                    <a:pt x="34" y="68"/>
                    <a:pt x="18" y="63"/>
                    <a:pt x="12" y="61"/>
                  </a:cubicBezTo>
                  <a:cubicBezTo>
                    <a:pt x="6" y="59"/>
                    <a:pt x="0" y="49"/>
                    <a:pt x="16" y="41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2D3DFD8F-C266-439C-9A05-8FCEDC7CE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" y="3237"/>
              <a:ext cx="155" cy="90"/>
            </a:xfrm>
            <a:custGeom>
              <a:avLst/>
              <a:gdLst>
                <a:gd name="T0" fmla="*/ 45 w 65"/>
                <a:gd name="T1" fmla="*/ 26 h 38"/>
                <a:gd name="T2" fmla="*/ 6 w 65"/>
                <a:gd name="T3" fmla="*/ 36 h 38"/>
                <a:gd name="T4" fmla="*/ 0 w 65"/>
                <a:gd name="T5" fmla="*/ 33 h 38"/>
                <a:gd name="T6" fmla="*/ 41 w 65"/>
                <a:gd name="T7" fmla="*/ 3 h 38"/>
                <a:gd name="T8" fmla="*/ 60 w 65"/>
                <a:gd name="T9" fmla="*/ 0 h 38"/>
                <a:gd name="T10" fmla="*/ 62 w 65"/>
                <a:gd name="T11" fmla="*/ 1 h 38"/>
                <a:gd name="T12" fmla="*/ 45 w 65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8">
                  <a:moveTo>
                    <a:pt x="45" y="26"/>
                  </a:moveTo>
                  <a:cubicBezTo>
                    <a:pt x="26" y="36"/>
                    <a:pt x="15" y="38"/>
                    <a:pt x="6" y="36"/>
                  </a:cubicBezTo>
                  <a:cubicBezTo>
                    <a:pt x="4" y="35"/>
                    <a:pt x="2" y="34"/>
                    <a:pt x="0" y="33"/>
                  </a:cubicBezTo>
                  <a:cubicBezTo>
                    <a:pt x="15" y="24"/>
                    <a:pt x="31" y="10"/>
                    <a:pt x="41" y="3"/>
                  </a:cubicBezTo>
                  <a:cubicBezTo>
                    <a:pt x="45" y="1"/>
                    <a:pt x="52" y="0"/>
                    <a:pt x="60" y="0"/>
                  </a:cubicBezTo>
                  <a:cubicBezTo>
                    <a:pt x="61" y="1"/>
                    <a:pt x="62" y="1"/>
                    <a:pt x="62" y="1"/>
                  </a:cubicBezTo>
                  <a:cubicBezTo>
                    <a:pt x="62" y="1"/>
                    <a:pt x="65" y="15"/>
                    <a:pt x="45" y="26"/>
                  </a:cubicBezTo>
                  <a:close/>
                </a:path>
              </a:pathLst>
            </a:custGeom>
            <a:solidFill>
              <a:srgbClr val="8C45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E49E11EC-0CE4-4D26-B64E-050BAE449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3237"/>
              <a:ext cx="304" cy="161"/>
            </a:xfrm>
            <a:custGeom>
              <a:avLst/>
              <a:gdLst>
                <a:gd name="T0" fmla="*/ 17 w 128"/>
                <a:gd name="T1" fmla="*/ 41 h 68"/>
                <a:gd name="T2" fmla="*/ 29 w 128"/>
                <a:gd name="T3" fmla="*/ 33 h 68"/>
                <a:gd name="T4" fmla="*/ 35 w 128"/>
                <a:gd name="T5" fmla="*/ 36 h 68"/>
                <a:gd name="T6" fmla="*/ 74 w 128"/>
                <a:gd name="T7" fmla="*/ 26 h 68"/>
                <a:gd name="T8" fmla="*/ 91 w 128"/>
                <a:gd name="T9" fmla="*/ 1 h 68"/>
                <a:gd name="T10" fmla="*/ 89 w 128"/>
                <a:gd name="T11" fmla="*/ 0 h 68"/>
                <a:gd name="T12" fmla="*/ 122 w 128"/>
                <a:gd name="T13" fmla="*/ 4 h 68"/>
                <a:gd name="T14" fmla="*/ 120 w 128"/>
                <a:gd name="T15" fmla="*/ 36 h 68"/>
                <a:gd name="T16" fmla="*/ 62 w 128"/>
                <a:gd name="T17" fmla="*/ 61 h 68"/>
                <a:gd name="T18" fmla="*/ 13 w 128"/>
                <a:gd name="T19" fmla="*/ 61 h 68"/>
                <a:gd name="T20" fmla="*/ 17 w 128"/>
                <a:gd name="T21" fmla="*/ 4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68">
                  <a:moveTo>
                    <a:pt x="17" y="41"/>
                  </a:moveTo>
                  <a:cubicBezTo>
                    <a:pt x="21" y="39"/>
                    <a:pt x="25" y="36"/>
                    <a:pt x="29" y="33"/>
                  </a:cubicBezTo>
                  <a:cubicBezTo>
                    <a:pt x="30" y="34"/>
                    <a:pt x="32" y="35"/>
                    <a:pt x="35" y="36"/>
                  </a:cubicBezTo>
                  <a:cubicBezTo>
                    <a:pt x="43" y="38"/>
                    <a:pt x="55" y="36"/>
                    <a:pt x="74" y="26"/>
                  </a:cubicBezTo>
                  <a:cubicBezTo>
                    <a:pt x="93" y="15"/>
                    <a:pt x="91" y="1"/>
                    <a:pt x="91" y="1"/>
                  </a:cubicBezTo>
                  <a:cubicBezTo>
                    <a:pt x="91" y="1"/>
                    <a:pt x="90" y="1"/>
                    <a:pt x="89" y="0"/>
                  </a:cubicBezTo>
                  <a:cubicBezTo>
                    <a:pt x="104" y="0"/>
                    <a:pt x="122" y="4"/>
                    <a:pt x="122" y="4"/>
                  </a:cubicBezTo>
                  <a:cubicBezTo>
                    <a:pt x="122" y="4"/>
                    <a:pt x="128" y="28"/>
                    <a:pt x="120" y="36"/>
                  </a:cubicBezTo>
                  <a:cubicBezTo>
                    <a:pt x="111" y="44"/>
                    <a:pt x="76" y="57"/>
                    <a:pt x="62" y="61"/>
                  </a:cubicBezTo>
                  <a:cubicBezTo>
                    <a:pt x="35" y="68"/>
                    <a:pt x="19" y="63"/>
                    <a:pt x="13" y="61"/>
                  </a:cubicBezTo>
                  <a:cubicBezTo>
                    <a:pt x="6" y="59"/>
                    <a:pt x="0" y="49"/>
                    <a:pt x="17" y="41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FDE900DB-023A-4623-92F7-9B6123692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3237"/>
              <a:ext cx="152" cy="90"/>
            </a:xfrm>
            <a:custGeom>
              <a:avLst/>
              <a:gdLst>
                <a:gd name="T0" fmla="*/ 45 w 64"/>
                <a:gd name="T1" fmla="*/ 26 h 38"/>
                <a:gd name="T2" fmla="*/ 6 w 64"/>
                <a:gd name="T3" fmla="*/ 36 h 38"/>
                <a:gd name="T4" fmla="*/ 0 w 64"/>
                <a:gd name="T5" fmla="*/ 33 h 38"/>
                <a:gd name="T6" fmla="*/ 40 w 64"/>
                <a:gd name="T7" fmla="*/ 3 h 38"/>
                <a:gd name="T8" fmla="*/ 60 w 64"/>
                <a:gd name="T9" fmla="*/ 0 h 38"/>
                <a:gd name="T10" fmla="*/ 62 w 64"/>
                <a:gd name="T11" fmla="*/ 1 h 38"/>
                <a:gd name="T12" fmla="*/ 45 w 64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8">
                  <a:moveTo>
                    <a:pt x="45" y="26"/>
                  </a:moveTo>
                  <a:cubicBezTo>
                    <a:pt x="26" y="36"/>
                    <a:pt x="14" y="38"/>
                    <a:pt x="6" y="36"/>
                  </a:cubicBezTo>
                  <a:cubicBezTo>
                    <a:pt x="3" y="35"/>
                    <a:pt x="1" y="34"/>
                    <a:pt x="0" y="33"/>
                  </a:cubicBezTo>
                  <a:cubicBezTo>
                    <a:pt x="14" y="24"/>
                    <a:pt x="31" y="10"/>
                    <a:pt x="40" y="3"/>
                  </a:cubicBezTo>
                  <a:cubicBezTo>
                    <a:pt x="44" y="1"/>
                    <a:pt x="51" y="0"/>
                    <a:pt x="60" y="0"/>
                  </a:cubicBezTo>
                  <a:cubicBezTo>
                    <a:pt x="61" y="1"/>
                    <a:pt x="62" y="1"/>
                    <a:pt x="62" y="1"/>
                  </a:cubicBezTo>
                  <a:cubicBezTo>
                    <a:pt x="62" y="1"/>
                    <a:pt x="64" y="15"/>
                    <a:pt x="45" y="26"/>
                  </a:cubicBezTo>
                  <a:close/>
                </a:path>
              </a:pathLst>
            </a:custGeom>
            <a:solidFill>
              <a:srgbClr val="8C45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8946352E-E121-43E6-AA64-32B179CC8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" y="2419"/>
              <a:ext cx="467" cy="827"/>
            </a:xfrm>
            <a:custGeom>
              <a:avLst/>
              <a:gdLst>
                <a:gd name="T0" fmla="*/ 197 w 197"/>
                <a:gd name="T1" fmla="*/ 0 h 348"/>
                <a:gd name="T2" fmla="*/ 26 w 197"/>
                <a:gd name="T3" fmla="*/ 0 h 348"/>
                <a:gd name="T4" fmla="*/ 0 w 197"/>
                <a:gd name="T5" fmla="*/ 348 h 348"/>
                <a:gd name="T6" fmla="*/ 55 w 197"/>
                <a:gd name="T7" fmla="*/ 348 h 348"/>
                <a:gd name="T8" fmla="*/ 108 w 197"/>
                <a:gd name="T9" fmla="*/ 55 h 348"/>
                <a:gd name="T10" fmla="*/ 108 w 197"/>
                <a:gd name="T11" fmla="*/ 69 h 348"/>
                <a:gd name="T12" fmla="*/ 136 w 197"/>
                <a:gd name="T13" fmla="*/ 348 h 348"/>
                <a:gd name="T14" fmla="*/ 189 w 197"/>
                <a:gd name="T15" fmla="*/ 348 h 348"/>
                <a:gd name="T16" fmla="*/ 184 w 197"/>
                <a:gd name="T17" fmla="*/ 39 h 348"/>
                <a:gd name="T18" fmla="*/ 197 w 197"/>
                <a:gd name="T19" fmla="*/ 35 h 348"/>
                <a:gd name="T20" fmla="*/ 197 w 197"/>
                <a:gd name="T2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7" h="348">
                  <a:moveTo>
                    <a:pt x="19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8" y="328"/>
                    <a:pt x="89" y="70"/>
                    <a:pt x="108" y="55"/>
                  </a:cubicBezTo>
                  <a:cubicBezTo>
                    <a:pt x="108" y="58"/>
                    <a:pt x="108" y="64"/>
                    <a:pt x="108" y="69"/>
                  </a:cubicBezTo>
                  <a:cubicBezTo>
                    <a:pt x="136" y="348"/>
                    <a:pt x="136" y="348"/>
                    <a:pt x="136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97" y="35"/>
                    <a:pt x="197" y="35"/>
                    <a:pt x="197" y="35"/>
                  </a:cubicBezTo>
                  <a:lnTo>
                    <a:pt x="197" y="0"/>
                  </a:lnTo>
                  <a:close/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FAA89D7A-9F68-476D-B16B-6858DD979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" y="2550"/>
              <a:ext cx="126" cy="696"/>
            </a:xfrm>
            <a:custGeom>
              <a:avLst/>
              <a:gdLst>
                <a:gd name="T0" fmla="*/ 10 w 53"/>
                <a:gd name="T1" fmla="*/ 293 h 293"/>
                <a:gd name="T2" fmla="*/ 0 w 53"/>
                <a:gd name="T3" fmla="*/ 293 h 293"/>
                <a:gd name="T4" fmla="*/ 53 w 53"/>
                <a:gd name="T5" fmla="*/ 0 h 293"/>
                <a:gd name="T6" fmla="*/ 53 w 53"/>
                <a:gd name="T7" fmla="*/ 14 h 293"/>
                <a:gd name="T8" fmla="*/ 53 w 53"/>
                <a:gd name="T9" fmla="*/ 14 h 293"/>
                <a:gd name="T10" fmla="*/ 10 w 53"/>
                <a:gd name="T1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93">
                  <a:moveTo>
                    <a:pt x="10" y="293"/>
                  </a:moveTo>
                  <a:cubicBezTo>
                    <a:pt x="0" y="293"/>
                    <a:pt x="0" y="293"/>
                    <a:pt x="0" y="293"/>
                  </a:cubicBezTo>
                  <a:cubicBezTo>
                    <a:pt x="3" y="273"/>
                    <a:pt x="34" y="15"/>
                    <a:pt x="53" y="0"/>
                  </a:cubicBezTo>
                  <a:cubicBezTo>
                    <a:pt x="53" y="3"/>
                    <a:pt x="53" y="9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10" y="293"/>
                  </a:ln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13AFC02B-A9E4-4A4D-82AB-402E64266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1" y="2417"/>
              <a:ext cx="59" cy="829"/>
            </a:xfrm>
            <a:custGeom>
              <a:avLst/>
              <a:gdLst>
                <a:gd name="T0" fmla="*/ 42 w 59"/>
                <a:gd name="T1" fmla="*/ 2 h 829"/>
                <a:gd name="T2" fmla="*/ 59 w 59"/>
                <a:gd name="T3" fmla="*/ 829 h 829"/>
                <a:gd name="T4" fmla="*/ 23 w 59"/>
                <a:gd name="T5" fmla="*/ 829 h 829"/>
                <a:gd name="T6" fmla="*/ 0 w 59"/>
                <a:gd name="T7" fmla="*/ 0 h 829"/>
                <a:gd name="T8" fmla="*/ 42 w 59"/>
                <a:gd name="T9" fmla="*/ 2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29">
                  <a:moveTo>
                    <a:pt x="42" y="2"/>
                  </a:moveTo>
                  <a:lnTo>
                    <a:pt x="59" y="829"/>
                  </a:lnTo>
                  <a:lnTo>
                    <a:pt x="23" y="829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Rectangle 28">
              <a:extLst>
                <a:ext uri="{FF2B5EF4-FFF2-40B4-BE49-F238E27FC236}">
                  <a16:creationId xmlns:a16="http://schemas.microsoft.com/office/drawing/2014/main" id="{3B1E0338-0DD4-43A5-AAC1-934FEFEF1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5" y="2379"/>
              <a:ext cx="408" cy="40"/>
            </a:xfrm>
            <a:prstGeom prst="rect">
              <a:avLst/>
            </a:prstGeom>
            <a:solidFill>
              <a:srgbClr val="B24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Rectangle 29">
              <a:extLst>
                <a:ext uri="{FF2B5EF4-FFF2-40B4-BE49-F238E27FC236}">
                  <a16:creationId xmlns:a16="http://schemas.microsoft.com/office/drawing/2014/main" id="{CEE52AF9-D936-4ECF-BB8E-55DF1EC17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5" y="1990"/>
              <a:ext cx="97" cy="16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3C15CD07-1119-48B4-A772-C507298D0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1512"/>
              <a:ext cx="183" cy="112"/>
            </a:xfrm>
            <a:custGeom>
              <a:avLst/>
              <a:gdLst>
                <a:gd name="T0" fmla="*/ 183 w 183"/>
                <a:gd name="T1" fmla="*/ 112 h 112"/>
                <a:gd name="T2" fmla="*/ 78 w 183"/>
                <a:gd name="T3" fmla="*/ 19 h 112"/>
                <a:gd name="T4" fmla="*/ 78 w 183"/>
                <a:gd name="T5" fmla="*/ 62 h 112"/>
                <a:gd name="T6" fmla="*/ 0 w 183"/>
                <a:gd name="T7" fmla="*/ 0 h 112"/>
                <a:gd name="T8" fmla="*/ 0 w 183"/>
                <a:gd name="T9" fmla="*/ 59 h 112"/>
                <a:gd name="T10" fmla="*/ 90 w 183"/>
                <a:gd name="T11" fmla="*/ 102 h 112"/>
                <a:gd name="T12" fmla="*/ 93 w 183"/>
                <a:gd name="T13" fmla="*/ 69 h 112"/>
                <a:gd name="T14" fmla="*/ 183 w 183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" h="112">
                  <a:moveTo>
                    <a:pt x="183" y="112"/>
                  </a:moveTo>
                  <a:lnTo>
                    <a:pt x="78" y="19"/>
                  </a:lnTo>
                  <a:lnTo>
                    <a:pt x="78" y="62"/>
                  </a:lnTo>
                  <a:lnTo>
                    <a:pt x="0" y="0"/>
                  </a:lnTo>
                  <a:lnTo>
                    <a:pt x="0" y="59"/>
                  </a:lnTo>
                  <a:lnTo>
                    <a:pt x="90" y="102"/>
                  </a:lnTo>
                  <a:lnTo>
                    <a:pt x="93" y="69"/>
                  </a:lnTo>
                  <a:lnTo>
                    <a:pt x="183" y="112"/>
                  </a:lnTo>
                  <a:close/>
                </a:path>
              </a:pathLst>
            </a:custGeom>
            <a:solidFill>
              <a:srgbClr val="F1C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4CBF4316-E897-430B-8023-FCF7AB994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674"/>
              <a:ext cx="204" cy="73"/>
            </a:xfrm>
            <a:custGeom>
              <a:avLst/>
              <a:gdLst>
                <a:gd name="T0" fmla="*/ 204 w 204"/>
                <a:gd name="T1" fmla="*/ 16 h 73"/>
                <a:gd name="T2" fmla="*/ 73 w 204"/>
                <a:gd name="T3" fmla="*/ 0 h 73"/>
                <a:gd name="T4" fmla="*/ 95 w 204"/>
                <a:gd name="T5" fmla="*/ 35 h 73"/>
                <a:gd name="T6" fmla="*/ 0 w 204"/>
                <a:gd name="T7" fmla="*/ 28 h 73"/>
                <a:gd name="T8" fmla="*/ 35 w 204"/>
                <a:gd name="T9" fmla="*/ 73 h 73"/>
                <a:gd name="T10" fmla="*/ 133 w 204"/>
                <a:gd name="T11" fmla="*/ 61 h 73"/>
                <a:gd name="T12" fmla="*/ 111 w 204"/>
                <a:gd name="T13" fmla="*/ 26 h 73"/>
                <a:gd name="T14" fmla="*/ 204 w 204"/>
                <a:gd name="T15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73">
                  <a:moveTo>
                    <a:pt x="204" y="16"/>
                  </a:moveTo>
                  <a:lnTo>
                    <a:pt x="73" y="0"/>
                  </a:lnTo>
                  <a:lnTo>
                    <a:pt x="95" y="35"/>
                  </a:lnTo>
                  <a:lnTo>
                    <a:pt x="0" y="28"/>
                  </a:lnTo>
                  <a:lnTo>
                    <a:pt x="35" y="73"/>
                  </a:lnTo>
                  <a:lnTo>
                    <a:pt x="133" y="61"/>
                  </a:lnTo>
                  <a:lnTo>
                    <a:pt x="111" y="26"/>
                  </a:lnTo>
                  <a:lnTo>
                    <a:pt x="204" y="16"/>
                  </a:lnTo>
                  <a:close/>
                </a:path>
              </a:pathLst>
            </a:custGeom>
            <a:solidFill>
              <a:srgbClr val="F1C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C24DF029-0DE0-4CFA-B0C1-EFC8D741D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1543"/>
              <a:ext cx="72" cy="36"/>
            </a:xfrm>
            <a:custGeom>
              <a:avLst/>
              <a:gdLst>
                <a:gd name="T0" fmla="*/ 5 w 72"/>
                <a:gd name="T1" fmla="*/ 36 h 36"/>
                <a:gd name="T2" fmla="*/ 0 w 72"/>
                <a:gd name="T3" fmla="*/ 21 h 36"/>
                <a:gd name="T4" fmla="*/ 67 w 72"/>
                <a:gd name="T5" fmla="*/ 0 h 36"/>
                <a:gd name="T6" fmla="*/ 72 w 72"/>
                <a:gd name="T7" fmla="*/ 14 h 36"/>
                <a:gd name="T8" fmla="*/ 5 w 7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6">
                  <a:moveTo>
                    <a:pt x="5" y="36"/>
                  </a:moveTo>
                  <a:lnTo>
                    <a:pt x="0" y="21"/>
                  </a:lnTo>
                  <a:lnTo>
                    <a:pt x="67" y="0"/>
                  </a:lnTo>
                  <a:lnTo>
                    <a:pt x="72" y="14"/>
                  </a:lnTo>
                  <a:lnTo>
                    <a:pt x="5" y="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BCD5B47E-8EA5-439D-A445-6368E8726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" y="1543"/>
              <a:ext cx="62" cy="36"/>
            </a:xfrm>
            <a:custGeom>
              <a:avLst/>
              <a:gdLst>
                <a:gd name="T0" fmla="*/ 55 w 62"/>
                <a:gd name="T1" fmla="*/ 36 h 36"/>
                <a:gd name="T2" fmla="*/ 0 w 62"/>
                <a:gd name="T3" fmla="*/ 14 h 36"/>
                <a:gd name="T4" fmla="*/ 7 w 62"/>
                <a:gd name="T5" fmla="*/ 0 h 36"/>
                <a:gd name="T6" fmla="*/ 62 w 62"/>
                <a:gd name="T7" fmla="*/ 21 h 36"/>
                <a:gd name="T8" fmla="*/ 55 w 6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6">
                  <a:moveTo>
                    <a:pt x="55" y="36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62" y="21"/>
                  </a:lnTo>
                  <a:lnTo>
                    <a:pt x="55" y="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Oval 34">
              <a:extLst>
                <a:ext uri="{FF2B5EF4-FFF2-40B4-BE49-F238E27FC236}">
                  <a16:creationId xmlns:a16="http://schemas.microsoft.com/office/drawing/2014/main" id="{67B7D317-B6A1-4D22-8CFC-2303D7419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9" y="1564"/>
              <a:ext cx="23" cy="2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Oval 35">
              <a:extLst>
                <a:ext uri="{FF2B5EF4-FFF2-40B4-BE49-F238E27FC236}">
                  <a16:creationId xmlns:a16="http://schemas.microsoft.com/office/drawing/2014/main" id="{66EB9A5C-A71F-47F1-AA8A-09CE122B2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" y="1564"/>
              <a:ext cx="23" cy="2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Oval 36">
              <a:extLst>
                <a:ext uri="{FF2B5EF4-FFF2-40B4-BE49-F238E27FC236}">
                  <a16:creationId xmlns:a16="http://schemas.microsoft.com/office/drawing/2014/main" id="{7C4AB1EC-EFF5-4C12-B68B-2A90CC6F6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1681"/>
              <a:ext cx="38" cy="33"/>
            </a:xfrm>
            <a:prstGeom prst="ellipse">
              <a:avLst/>
            </a:prstGeom>
            <a:solidFill>
              <a:srgbClr val="962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092569CC-1216-44E6-A339-0684D3A12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" y="3237"/>
              <a:ext cx="304" cy="161"/>
            </a:xfrm>
            <a:custGeom>
              <a:avLst/>
              <a:gdLst>
                <a:gd name="T0" fmla="*/ 111 w 128"/>
                <a:gd name="T1" fmla="*/ 41 h 68"/>
                <a:gd name="T2" fmla="*/ 99 w 128"/>
                <a:gd name="T3" fmla="*/ 33 h 68"/>
                <a:gd name="T4" fmla="*/ 94 w 128"/>
                <a:gd name="T5" fmla="*/ 36 h 68"/>
                <a:gd name="T6" fmla="*/ 54 w 128"/>
                <a:gd name="T7" fmla="*/ 26 h 68"/>
                <a:gd name="T8" fmla="*/ 38 w 128"/>
                <a:gd name="T9" fmla="*/ 1 h 68"/>
                <a:gd name="T10" fmla="*/ 40 w 128"/>
                <a:gd name="T11" fmla="*/ 0 h 68"/>
                <a:gd name="T12" fmla="*/ 6 w 128"/>
                <a:gd name="T13" fmla="*/ 4 h 68"/>
                <a:gd name="T14" fmla="*/ 9 w 128"/>
                <a:gd name="T15" fmla="*/ 36 h 68"/>
                <a:gd name="T16" fmla="*/ 67 w 128"/>
                <a:gd name="T17" fmla="*/ 61 h 68"/>
                <a:gd name="T18" fmla="*/ 116 w 128"/>
                <a:gd name="T19" fmla="*/ 61 h 68"/>
                <a:gd name="T20" fmla="*/ 111 w 128"/>
                <a:gd name="T21" fmla="*/ 4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68">
                  <a:moveTo>
                    <a:pt x="111" y="41"/>
                  </a:moveTo>
                  <a:cubicBezTo>
                    <a:pt x="108" y="39"/>
                    <a:pt x="103" y="36"/>
                    <a:pt x="99" y="33"/>
                  </a:cubicBezTo>
                  <a:cubicBezTo>
                    <a:pt x="98" y="35"/>
                    <a:pt x="96" y="35"/>
                    <a:pt x="94" y="36"/>
                  </a:cubicBezTo>
                  <a:cubicBezTo>
                    <a:pt x="85" y="38"/>
                    <a:pt x="74" y="36"/>
                    <a:pt x="54" y="26"/>
                  </a:cubicBezTo>
                  <a:cubicBezTo>
                    <a:pt x="35" y="15"/>
                    <a:pt x="38" y="1"/>
                    <a:pt x="38" y="1"/>
                  </a:cubicBezTo>
                  <a:cubicBezTo>
                    <a:pt x="38" y="1"/>
                    <a:pt x="38" y="1"/>
                    <a:pt x="40" y="0"/>
                  </a:cubicBezTo>
                  <a:cubicBezTo>
                    <a:pt x="24" y="1"/>
                    <a:pt x="6" y="4"/>
                    <a:pt x="6" y="4"/>
                  </a:cubicBezTo>
                  <a:cubicBezTo>
                    <a:pt x="6" y="4"/>
                    <a:pt x="0" y="28"/>
                    <a:pt x="9" y="36"/>
                  </a:cubicBezTo>
                  <a:cubicBezTo>
                    <a:pt x="17" y="44"/>
                    <a:pt x="52" y="57"/>
                    <a:pt x="67" y="61"/>
                  </a:cubicBezTo>
                  <a:cubicBezTo>
                    <a:pt x="94" y="68"/>
                    <a:pt x="109" y="63"/>
                    <a:pt x="116" y="61"/>
                  </a:cubicBezTo>
                  <a:cubicBezTo>
                    <a:pt x="122" y="59"/>
                    <a:pt x="128" y="49"/>
                    <a:pt x="111" y="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52528400-46D5-4BD9-A790-E12933121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3237"/>
              <a:ext cx="152" cy="90"/>
            </a:xfrm>
            <a:custGeom>
              <a:avLst/>
              <a:gdLst>
                <a:gd name="T0" fmla="*/ 19 w 64"/>
                <a:gd name="T1" fmla="*/ 26 h 38"/>
                <a:gd name="T2" fmla="*/ 59 w 64"/>
                <a:gd name="T3" fmla="*/ 36 h 38"/>
                <a:gd name="T4" fmla="*/ 64 w 64"/>
                <a:gd name="T5" fmla="*/ 33 h 38"/>
                <a:gd name="T6" fmla="*/ 24 w 64"/>
                <a:gd name="T7" fmla="*/ 4 h 38"/>
                <a:gd name="T8" fmla="*/ 5 w 64"/>
                <a:gd name="T9" fmla="*/ 0 h 38"/>
                <a:gd name="T10" fmla="*/ 3 w 64"/>
                <a:gd name="T11" fmla="*/ 1 h 38"/>
                <a:gd name="T12" fmla="*/ 19 w 64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8">
                  <a:moveTo>
                    <a:pt x="19" y="26"/>
                  </a:moveTo>
                  <a:cubicBezTo>
                    <a:pt x="39" y="36"/>
                    <a:pt x="50" y="38"/>
                    <a:pt x="59" y="36"/>
                  </a:cubicBezTo>
                  <a:cubicBezTo>
                    <a:pt x="61" y="35"/>
                    <a:pt x="63" y="35"/>
                    <a:pt x="64" y="33"/>
                  </a:cubicBezTo>
                  <a:cubicBezTo>
                    <a:pt x="50" y="24"/>
                    <a:pt x="34" y="10"/>
                    <a:pt x="24" y="4"/>
                  </a:cubicBezTo>
                  <a:cubicBezTo>
                    <a:pt x="20" y="1"/>
                    <a:pt x="13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15"/>
                    <a:pt x="19" y="2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28560EFB-CACC-4DB8-8363-37D291AC2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" y="3237"/>
              <a:ext cx="302" cy="161"/>
            </a:xfrm>
            <a:custGeom>
              <a:avLst/>
              <a:gdLst>
                <a:gd name="T0" fmla="*/ 111 w 127"/>
                <a:gd name="T1" fmla="*/ 41 h 68"/>
                <a:gd name="T2" fmla="*/ 98 w 127"/>
                <a:gd name="T3" fmla="*/ 33 h 68"/>
                <a:gd name="T4" fmla="*/ 93 w 127"/>
                <a:gd name="T5" fmla="*/ 36 h 68"/>
                <a:gd name="T6" fmla="*/ 54 w 127"/>
                <a:gd name="T7" fmla="*/ 26 h 68"/>
                <a:gd name="T8" fmla="*/ 37 w 127"/>
                <a:gd name="T9" fmla="*/ 1 h 68"/>
                <a:gd name="T10" fmla="*/ 39 w 127"/>
                <a:gd name="T11" fmla="*/ 0 h 68"/>
                <a:gd name="T12" fmla="*/ 5 w 127"/>
                <a:gd name="T13" fmla="*/ 4 h 68"/>
                <a:gd name="T14" fmla="*/ 8 w 127"/>
                <a:gd name="T15" fmla="*/ 36 h 68"/>
                <a:gd name="T16" fmla="*/ 66 w 127"/>
                <a:gd name="T17" fmla="*/ 61 h 68"/>
                <a:gd name="T18" fmla="*/ 115 w 127"/>
                <a:gd name="T19" fmla="*/ 61 h 68"/>
                <a:gd name="T20" fmla="*/ 111 w 127"/>
                <a:gd name="T21" fmla="*/ 4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" h="68">
                  <a:moveTo>
                    <a:pt x="111" y="41"/>
                  </a:moveTo>
                  <a:cubicBezTo>
                    <a:pt x="107" y="39"/>
                    <a:pt x="103" y="36"/>
                    <a:pt x="98" y="33"/>
                  </a:cubicBezTo>
                  <a:cubicBezTo>
                    <a:pt x="97" y="35"/>
                    <a:pt x="95" y="35"/>
                    <a:pt x="93" y="36"/>
                  </a:cubicBezTo>
                  <a:cubicBezTo>
                    <a:pt x="84" y="38"/>
                    <a:pt x="73" y="36"/>
                    <a:pt x="54" y="26"/>
                  </a:cubicBezTo>
                  <a:cubicBezTo>
                    <a:pt x="34" y="15"/>
                    <a:pt x="37" y="1"/>
                    <a:pt x="37" y="1"/>
                  </a:cubicBezTo>
                  <a:cubicBezTo>
                    <a:pt x="37" y="1"/>
                    <a:pt x="38" y="1"/>
                    <a:pt x="39" y="0"/>
                  </a:cubicBezTo>
                  <a:cubicBezTo>
                    <a:pt x="23" y="1"/>
                    <a:pt x="5" y="4"/>
                    <a:pt x="5" y="4"/>
                  </a:cubicBezTo>
                  <a:cubicBezTo>
                    <a:pt x="5" y="4"/>
                    <a:pt x="0" y="28"/>
                    <a:pt x="8" y="36"/>
                  </a:cubicBezTo>
                  <a:cubicBezTo>
                    <a:pt x="16" y="44"/>
                    <a:pt x="51" y="57"/>
                    <a:pt x="66" y="61"/>
                  </a:cubicBezTo>
                  <a:cubicBezTo>
                    <a:pt x="93" y="68"/>
                    <a:pt x="109" y="63"/>
                    <a:pt x="115" y="61"/>
                  </a:cubicBezTo>
                  <a:cubicBezTo>
                    <a:pt x="121" y="59"/>
                    <a:pt x="127" y="49"/>
                    <a:pt x="111" y="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6F1A9A04-49C3-4338-A9DC-2E863857C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9" y="3237"/>
              <a:ext cx="152" cy="90"/>
            </a:xfrm>
            <a:custGeom>
              <a:avLst/>
              <a:gdLst>
                <a:gd name="T0" fmla="*/ 20 w 64"/>
                <a:gd name="T1" fmla="*/ 26 h 38"/>
                <a:gd name="T2" fmla="*/ 59 w 64"/>
                <a:gd name="T3" fmla="*/ 36 h 38"/>
                <a:gd name="T4" fmla="*/ 64 w 64"/>
                <a:gd name="T5" fmla="*/ 33 h 38"/>
                <a:gd name="T6" fmla="*/ 24 w 64"/>
                <a:gd name="T7" fmla="*/ 4 h 38"/>
                <a:gd name="T8" fmla="*/ 5 w 64"/>
                <a:gd name="T9" fmla="*/ 0 h 38"/>
                <a:gd name="T10" fmla="*/ 3 w 64"/>
                <a:gd name="T11" fmla="*/ 1 h 38"/>
                <a:gd name="T12" fmla="*/ 20 w 64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8">
                  <a:moveTo>
                    <a:pt x="20" y="26"/>
                  </a:moveTo>
                  <a:cubicBezTo>
                    <a:pt x="39" y="36"/>
                    <a:pt x="50" y="38"/>
                    <a:pt x="59" y="36"/>
                  </a:cubicBezTo>
                  <a:cubicBezTo>
                    <a:pt x="61" y="35"/>
                    <a:pt x="63" y="35"/>
                    <a:pt x="64" y="33"/>
                  </a:cubicBezTo>
                  <a:cubicBezTo>
                    <a:pt x="50" y="24"/>
                    <a:pt x="34" y="10"/>
                    <a:pt x="24" y="4"/>
                  </a:cubicBezTo>
                  <a:cubicBezTo>
                    <a:pt x="20" y="1"/>
                    <a:pt x="13" y="0"/>
                    <a:pt x="5" y="0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0" y="15"/>
                    <a:pt x="20" y="2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9C1F7919-BDFB-47D3-988C-890CCEE3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5" y="2419"/>
              <a:ext cx="467" cy="827"/>
            </a:xfrm>
            <a:custGeom>
              <a:avLst/>
              <a:gdLst>
                <a:gd name="T0" fmla="*/ 171 w 197"/>
                <a:gd name="T1" fmla="*/ 0 h 348"/>
                <a:gd name="T2" fmla="*/ 0 w 197"/>
                <a:gd name="T3" fmla="*/ 24 h 348"/>
                <a:gd name="T4" fmla="*/ 0 w 197"/>
                <a:gd name="T5" fmla="*/ 36 h 348"/>
                <a:gd name="T6" fmla="*/ 13 w 197"/>
                <a:gd name="T7" fmla="*/ 39 h 348"/>
                <a:gd name="T8" fmla="*/ 8 w 197"/>
                <a:gd name="T9" fmla="*/ 348 h 348"/>
                <a:gd name="T10" fmla="*/ 60 w 197"/>
                <a:gd name="T11" fmla="*/ 348 h 348"/>
                <a:gd name="T12" fmla="*/ 89 w 197"/>
                <a:gd name="T13" fmla="*/ 69 h 348"/>
                <a:gd name="T14" fmla="*/ 88 w 197"/>
                <a:gd name="T15" fmla="*/ 55 h 348"/>
                <a:gd name="T16" fmla="*/ 141 w 197"/>
                <a:gd name="T17" fmla="*/ 348 h 348"/>
                <a:gd name="T18" fmla="*/ 197 w 197"/>
                <a:gd name="T19" fmla="*/ 348 h 348"/>
                <a:gd name="T20" fmla="*/ 171 w 197"/>
                <a:gd name="T2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7" h="348">
                  <a:moveTo>
                    <a:pt x="171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8" y="348"/>
                    <a:pt x="8" y="348"/>
                    <a:pt x="8" y="348"/>
                  </a:cubicBezTo>
                  <a:cubicBezTo>
                    <a:pt x="60" y="348"/>
                    <a:pt x="60" y="348"/>
                    <a:pt x="60" y="348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89" y="64"/>
                    <a:pt x="88" y="59"/>
                    <a:pt x="88" y="55"/>
                  </a:cubicBezTo>
                  <a:cubicBezTo>
                    <a:pt x="108" y="70"/>
                    <a:pt x="139" y="328"/>
                    <a:pt x="141" y="348"/>
                  </a:cubicBezTo>
                  <a:cubicBezTo>
                    <a:pt x="197" y="348"/>
                    <a:pt x="197" y="348"/>
                    <a:pt x="197" y="348"/>
                  </a:cubicBezTo>
                  <a:lnTo>
                    <a:pt x="171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0DA38ED5-4F4A-4F5C-BF7B-11FB08F47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2550"/>
              <a:ext cx="125" cy="696"/>
            </a:xfrm>
            <a:custGeom>
              <a:avLst/>
              <a:gdLst>
                <a:gd name="T0" fmla="*/ 44 w 53"/>
                <a:gd name="T1" fmla="*/ 293 h 293"/>
                <a:gd name="T2" fmla="*/ 53 w 53"/>
                <a:gd name="T3" fmla="*/ 293 h 293"/>
                <a:gd name="T4" fmla="*/ 0 w 53"/>
                <a:gd name="T5" fmla="*/ 0 h 293"/>
                <a:gd name="T6" fmla="*/ 1 w 53"/>
                <a:gd name="T7" fmla="*/ 14 h 293"/>
                <a:gd name="T8" fmla="*/ 1 w 53"/>
                <a:gd name="T9" fmla="*/ 14 h 293"/>
                <a:gd name="T10" fmla="*/ 44 w 53"/>
                <a:gd name="T1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93">
                  <a:moveTo>
                    <a:pt x="44" y="293"/>
                  </a:moveTo>
                  <a:cubicBezTo>
                    <a:pt x="53" y="293"/>
                    <a:pt x="53" y="293"/>
                    <a:pt x="53" y="293"/>
                  </a:cubicBezTo>
                  <a:cubicBezTo>
                    <a:pt x="51" y="273"/>
                    <a:pt x="20" y="15"/>
                    <a:pt x="0" y="0"/>
                  </a:cubicBezTo>
                  <a:cubicBezTo>
                    <a:pt x="0" y="4"/>
                    <a:pt x="1" y="9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lnTo>
                    <a:pt x="44" y="293"/>
                  </a:ln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03A07B2B-F7DD-443D-A7D3-A8DAEF708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" y="2491"/>
              <a:ext cx="59" cy="755"/>
            </a:xfrm>
            <a:custGeom>
              <a:avLst/>
              <a:gdLst>
                <a:gd name="T0" fmla="*/ 19 w 59"/>
                <a:gd name="T1" fmla="*/ 0 h 755"/>
                <a:gd name="T2" fmla="*/ 0 w 59"/>
                <a:gd name="T3" fmla="*/ 755 h 755"/>
                <a:gd name="T4" fmla="*/ 38 w 59"/>
                <a:gd name="T5" fmla="*/ 755 h 755"/>
                <a:gd name="T6" fmla="*/ 59 w 59"/>
                <a:gd name="T7" fmla="*/ 0 h 755"/>
                <a:gd name="T8" fmla="*/ 19 w 59"/>
                <a:gd name="T9" fmla="*/ 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55">
                  <a:moveTo>
                    <a:pt x="19" y="0"/>
                  </a:moveTo>
                  <a:lnTo>
                    <a:pt x="0" y="755"/>
                  </a:lnTo>
                  <a:lnTo>
                    <a:pt x="38" y="755"/>
                  </a:lnTo>
                  <a:lnTo>
                    <a:pt x="5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Rectangle 44">
              <a:extLst>
                <a:ext uri="{FF2B5EF4-FFF2-40B4-BE49-F238E27FC236}">
                  <a16:creationId xmlns:a16="http://schemas.microsoft.com/office/drawing/2014/main" id="{3E347E2A-E5A1-48CD-A5B8-0722FEDBA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5" y="2510"/>
              <a:ext cx="415" cy="47"/>
            </a:xfrm>
            <a:prstGeom prst="rect">
              <a:avLst/>
            </a:pr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4F3656AE-0DE5-4D36-9E89-CA8ACC42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" y="1728"/>
              <a:ext cx="93" cy="109"/>
            </a:xfrm>
            <a:custGeom>
              <a:avLst/>
              <a:gdLst>
                <a:gd name="T0" fmla="*/ 0 w 39"/>
                <a:gd name="T1" fmla="*/ 0 h 46"/>
                <a:gd name="T2" fmla="*/ 0 w 39"/>
                <a:gd name="T3" fmla="*/ 46 h 46"/>
                <a:gd name="T4" fmla="*/ 39 w 39"/>
                <a:gd name="T5" fmla="*/ 46 h 46"/>
                <a:gd name="T6" fmla="*/ 39 w 39"/>
                <a:gd name="T7" fmla="*/ 1 h 46"/>
                <a:gd name="T8" fmla="*/ 0 w 3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21" y="12"/>
                    <a:pt x="6" y="4"/>
                    <a:pt x="0" y="0"/>
                  </a:cubicBezTo>
                  <a:close/>
                </a:path>
              </a:pathLst>
            </a:custGeom>
            <a:solidFill>
              <a:srgbClr val="F9C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B1C526D0-C5D7-448C-8BA0-6D694387A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" y="1683"/>
              <a:ext cx="93" cy="81"/>
            </a:xfrm>
            <a:custGeom>
              <a:avLst/>
              <a:gdLst>
                <a:gd name="T0" fmla="*/ 0 w 39"/>
                <a:gd name="T1" fmla="*/ 3 h 34"/>
                <a:gd name="T2" fmla="*/ 0 w 39"/>
                <a:gd name="T3" fmla="*/ 22 h 34"/>
                <a:gd name="T4" fmla="*/ 39 w 39"/>
                <a:gd name="T5" fmla="*/ 24 h 34"/>
                <a:gd name="T6" fmla="*/ 39 w 39"/>
                <a:gd name="T7" fmla="*/ 0 h 34"/>
                <a:gd name="T8" fmla="*/ 0 w 39"/>
                <a:gd name="T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0" y="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6" y="27"/>
                    <a:pt x="21" y="34"/>
                    <a:pt x="39" y="24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E59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9F3B2A21-96A3-49F9-AAF0-C43B7BB3B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" y="1341"/>
              <a:ext cx="311" cy="380"/>
            </a:xfrm>
            <a:custGeom>
              <a:avLst/>
              <a:gdLst>
                <a:gd name="T0" fmla="*/ 131 w 131"/>
                <a:gd name="T1" fmla="*/ 84 h 160"/>
                <a:gd name="T2" fmla="*/ 68 w 131"/>
                <a:gd name="T3" fmla="*/ 160 h 160"/>
                <a:gd name="T4" fmla="*/ 0 w 131"/>
                <a:gd name="T5" fmla="*/ 84 h 160"/>
                <a:gd name="T6" fmla="*/ 65 w 131"/>
                <a:gd name="T7" fmla="*/ 1 h 160"/>
                <a:gd name="T8" fmla="*/ 125 w 131"/>
                <a:gd name="T9" fmla="*/ 23 h 160"/>
                <a:gd name="T10" fmla="*/ 131 w 131"/>
                <a:gd name="T11" fmla="*/ 8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160">
                  <a:moveTo>
                    <a:pt x="131" y="84"/>
                  </a:moveTo>
                  <a:cubicBezTo>
                    <a:pt x="131" y="129"/>
                    <a:pt x="105" y="160"/>
                    <a:pt x="68" y="160"/>
                  </a:cubicBezTo>
                  <a:cubicBezTo>
                    <a:pt x="32" y="160"/>
                    <a:pt x="0" y="129"/>
                    <a:pt x="0" y="84"/>
                  </a:cubicBezTo>
                  <a:cubicBezTo>
                    <a:pt x="0" y="38"/>
                    <a:pt x="29" y="1"/>
                    <a:pt x="65" y="1"/>
                  </a:cubicBezTo>
                  <a:cubicBezTo>
                    <a:pt x="89" y="1"/>
                    <a:pt x="113" y="0"/>
                    <a:pt x="125" y="23"/>
                  </a:cubicBezTo>
                  <a:cubicBezTo>
                    <a:pt x="131" y="36"/>
                    <a:pt x="131" y="68"/>
                    <a:pt x="131" y="84"/>
                  </a:cubicBezTo>
                  <a:close/>
                </a:path>
              </a:pathLst>
            </a:custGeom>
            <a:solidFill>
              <a:srgbClr val="F9C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76DE78CC-77B3-4DC4-AF62-41CD7E2CA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3" y="1465"/>
              <a:ext cx="83" cy="114"/>
            </a:xfrm>
            <a:custGeom>
              <a:avLst/>
              <a:gdLst>
                <a:gd name="T0" fmla="*/ 32 w 35"/>
                <a:gd name="T1" fmla="*/ 48 h 48"/>
                <a:gd name="T2" fmla="*/ 8 w 35"/>
                <a:gd name="T3" fmla="*/ 16 h 48"/>
                <a:gd name="T4" fmla="*/ 35 w 35"/>
                <a:gd name="T5" fmla="*/ 12 h 48"/>
                <a:gd name="T6" fmla="*/ 32 w 3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48">
                  <a:moveTo>
                    <a:pt x="32" y="48"/>
                  </a:moveTo>
                  <a:cubicBezTo>
                    <a:pt x="32" y="48"/>
                    <a:pt x="0" y="46"/>
                    <a:pt x="8" y="16"/>
                  </a:cubicBezTo>
                  <a:cubicBezTo>
                    <a:pt x="13" y="0"/>
                    <a:pt x="35" y="12"/>
                    <a:pt x="35" y="12"/>
                  </a:cubicBezTo>
                  <a:lnTo>
                    <a:pt x="32" y="48"/>
                  </a:lnTo>
                  <a:close/>
                </a:path>
              </a:pathLst>
            </a:custGeom>
            <a:solidFill>
              <a:srgbClr val="F9C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1819B8C8-172A-46ED-9555-722F094AF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" y="1279"/>
              <a:ext cx="406" cy="290"/>
            </a:xfrm>
            <a:custGeom>
              <a:avLst/>
              <a:gdLst>
                <a:gd name="T0" fmla="*/ 19 w 171"/>
                <a:gd name="T1" fmla="*/ 90 h 122"/>
                <a:gd name="T2" fmla="*/ 23 w 171"/>
                <a:gd name="T3" fmla="*/ 115 h 122"/>
                <a:gd name="T4" fmla="*/ 32 w 171"/>
                <a:gd name="T5" fmla="*/ 121 h 122"/>
                <a:gd name="T6" fmla="*/ 52 w 171"/>
                <a:gd name="T7" fmla="*/ 58 h 122"/>
                <a:gd name="T8" fmla="*/ 125 w 171"/>
                <a:gd name="T9" fmla="*/ 58 h 122"/>
                <a:gd name="T10" fmla="*/ 146 w 171"/>
                <a:gd name="T11" fmla="*/ 71 h 122"/>
                <a:gd name="T12" fmla="*/ 171 w 171"/>
                <a:gd name="T13" fmla="*/ 48 h 122"/>
                <a:gd name="T14" fmla="*/ 150 w 171"/>
                <a:gd name="T15" fmla="*/ 47 h 122"/>
                <a:gd name="T16" fmla="*/ 171 w 171"/>
                <a:gd name="T17" fmla="*/ 26 h 122"/>
                <a:gd name="T18" fmla="*/ 116 w 171"/>
                <a:gd name="T19" fmla="*/ 17 h 122"/>
                <a:gd name="T20" fmla="*/ 24 w 171"/>
                <a:gd name="T21" fmla="*/ 23 h 122"/>
                <a:gd name="T22" fmla="*/ 8 w 171"/>
                <a:gd name="T23" fmla="*/ 86 h 122"/>
                <a:gd name="T24" fmla="*/ 19 w 171"/>
                <a:gd name="T2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122">
                  <a:moveTo>
                    <a:pt x="19" y="90"/>
                  </a:moveTo>
                  <a:cubicBezTo>
                    <a:pt x="24" y="94"/>
                    <a:pt x="21" y="109"/>
                    <a:pt x="23" y="115"/>
                  </a:cubicBezTo>
                  <a:cubicBezTo>
                    <a:pt x="25" y="122"/>
                    <a:pt x="32" y="121"/>
                    <a:pt x="32" y="121"/>
                  </a:cubicBezTo>
                  <a:cubicBezTo>
                    <a:pt x="32" y="121"/>
                    <a:pt x="28" y="68"/>
                    <a:pt x="52" y="58"/>
                  </a:cubicBezTo>
                  <a:cubicBezTo>
                    <a:pt x="76" y="49"/>
                    <a:pt x="90" y="64"/>
                    <a:pt x="125" y="58"/>
                  </a:cubicBezTo>
                  <a:cubicBezTo>
                    <a:pt x="145" y="54"/>
                    <a:pt x="146" y="71"/>
                    <a:pt x="146" y="71"/>
                  </a:cubicBezTo>
                  <a:cubicBezTo>
                    <a:pt x="146" y="71"/>
                    <a:pt x="167" y="65"/>
                    <a:pt x="171" y="48"/>
                  </a:cubicBezTo>
                  <a:cubicBezTo>
                    <a:pt x="159" y="52"/>
                    <a:pt x="150" y="47"/>
                    <a:pt x="150" y="47"/>
                  </a:cubicBezTo>
                  <a:cubicBezTo>
                    <a:pt x="150" y="47"/>
                    <a:pt x="170" y="39"/>
                    <a:pt x="171" y="26"/>
                  </a:cubicBezTo>
                  <a:cubicBezTo>
                    <a:pt x="154" y="31"/>
                    <a:pt x="137" y="26"/>
                    <a:pt x="116" y="17"/>
                  </a:cubicBezTo>
                  <a:cubicBezTo>
                    <a:pt x="92" y="6"/>
                    <a:pt x="48" y="0"/>
                    <a:pt x="24" y="23"/>
                  </a:cubicBezTo>
                  <a:cubicBezTo>
                    <a:pt x="0" y="46"/>
                    <a:pt x="6" y="64"/>
                    <a:pt x="8" y="86"/>
                  </a:cubicBezTo>
                  <a:cubicBezTo>
                    <a:pt x="14" y="86"/>
                    <a:pt x="17" y="88"/>
                    <a:pt x="19" y="90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9CDA899F-09DD-4308-9DAC-DF9D9C5ED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" y="1757"/>
              <a:ext cx="152" cy="233"/>
            </a:xfrm>
            <a:custGeom>
              <a:avLst/>
              <a:gdLst>
                <a:gd name="T0" fmla="*/ 0 w 64"/>
                <a:gd name="T1" fmla="*/ 77 h 98"/>
                <a:gd name="T2" fmla="*/ 40 w 64"/>
                <a:gd name="T3" fmla="*/ 15 h 98"/>
                <a:gd name="T4" fmla="*/ 50 w 64"/>
                <a:gd name="T5" fmla="*/ 22 h 98"/>
                <a:gd name="T6" fmla="*/ 44 w 64"/>
                <a:gd name="T7" fmla="*/ 37 h 98"/>
                <a:gd name="T8" fmla="*/ 61 w 64"/>
                <a:gd name="T9" fmla="*/ 53 h 98"/>
                <a:gd name="T10" fmla="*/ 29 w 64"/>
                <a:gd name="T11" fmla="*/ 98 h 98"/>
                <a:gd name="T12" fmla="*/ 0 w 64"/>
                <a:gd name="T13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0" y="77"/>
                  </a:moveTo>
                  <a:cubicBezTo>
                    <a:pt x="0" y="77"/>
                    <a:pt x="27" y="30"/>
                    <a:pt x="40" y="15"/>
                  </a:cubicBezTo>
                  <a:cubicBezTo>
                    <a:pt x="52" y="0"/>
                    <a:pt x="60" y="6"/>
                    <a:pt x="50" y="22"/>
                  </a:cubicBezTo>
                  <a:cubicBezTo>
                    <a:pt x="41" y="39"/>
                    <a:pt x="44" y="37"/>
                    <a:pt x="44" y="37"/>
                  </a:cubicBezTo>
                  <a:cubicBezTo>
                    <a:pt x="44" y="37"/>
                    <a:pt x="58" y="47"/>
                    <a:pt x="61" y="53"/>
                  </a:cubicBezTo>
                  <a:cubicBezTo>
                    <a:pt x="64" y="60"/>
                    <a:pt x="29" y="98"/>
                    <a:pt x="29" y="98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F9C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1B8FBB70-F811-4229-A9F5-A0F776C0D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" y="1780"/>
              <a:ext cx="769" cy="744"/>
            </a:xfrm>
            <a:custGeom>
              <a:avLst/>
              <a:gdLst>
                <a:gd name="T0" fmla="*/ 288 w 324"/>
                <a:gd name="T1" fmla="*/ 60 h 313"/>
                <a:gd name="T2" fmla="*/ 233 w 324"/>
                <a:gd name="T3" fmla="*/ 120 h 313"/>
                <a:gd name="T4" fmla="*/ 202 w 324"/>
                <a:gd name="T5" fmla="*/ 24 h 313"/>
                <a:gd name="T6" fmla="*/ 199 w 324"/>
                <a:gd name="T7" fmla="*/ 16 h 313"/>
                <a:gd name="T8" fmla="*/ 136 w 324"/>
                <a:gd name="T9" fmla="*/ 2 h 313"/>
                <a:gd name="T10" fmla="*/ 122 w 324"/>
                <a:gd name="T11" fmla="*/ 16 h 313"/>
                <a:gd name="T12" fmla="*/ 79 w 324"/>
                <a:gd name="T13" fmla="*/ 18 h 313"/>
                <a:gd name="T14" fmla="*/ 71 w 324"/>
                <a:gd name="T15" fmla="*/ 0 h 313"/>
                <a:gd name="T16" fmla="*/ 0 w 324"/>
                <a:gd name="T17" fmla="*/ 16 h 313"/>
                <a:gd name="T18" fmla="*/ 0 w 324"/>
                <a:gd name="T19" fmla="*/ 313 h 313"/>
                <a:gd name="T20" fmla="*/ 199 w 324"/>
                <a:gd name="T21" fmla="*/ 313 h 313"/>
                <a:gd name="T22" fmla="*/ 199 w 324"/>
                <a:gd name="T23" fmla="*/ 182 h 313"/>
                <a:gd name="T24" fmla="*/ 228 w 324"/>
                <a:gd name="T25" fmla="*/ 198 h 313"/>
                <a:gd name="T26" fmla="*/ 256 w 324"/>
                <a:gd name="T27" fmla="*/ 179 h 313"/>
                <a:gd name="T28" fmla="*/ 324 w 324"/>
                <a:gd name="T29" fmla="*/ 84 h 313"/>
                <a:gd name="T30" fmla="*/ 288 w 324"/>
                <a:gd name="T31" fmla="*/ 6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4" h="313">
                  <a:moveTo>
                    <a:pt x="288" y="60"/>
                  </a:moveTo>
                  <a:cubicBezTo>
                    <a:pt x="288" y="60"/>
                    <a:pt x="252" y="100"/>
                    <a:pt x="233" y="120"/>
                  </a:cubicBezTo>
                  <a:cubicBezTo>
                    <a:pt x="230" y="111"/>
                    <a:pt x="209" y="47"/>
                    <a:pt x="202" y="24"/>
                  </a:cubicBezTo>
                  <a:cubicBezTo>
                    <a:pt x="200" y="19"/>
                    <a:pt x="199" y="16"/>
                    <a:pt x="199" y="16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199" y="313"/>
                    <a:pt x="199" y="313"/>
                    <a:pt x="199" y="313"/>
                  </a:cubicBezTo>
                  <a:cubicBezTo>
                    <a:pt x="199" y="182"/>
                    <a:pt x="199" y="182"/>
                    <a:pt x="199" y="182"/>
                  </a:cubicBezTo>
                  <a:cubicBezTo>
                    <a:pt x="199" y="182"/>
                    <a:pt x="208" y="201"/>
                    <a:pt x="228" y="198"/>
                  </a:cubicBezTo>
                  <a:cubicBezTo>
                    <a:pt x="239" y="197"/>
                    <a:pt x="249" y="187"/>
                    <a:pt x="256" y="179"/>
                  </a:cubicBezTo>
                  <a:cubicBezTo>
                    <a:pt x="275" y="155"/>
                    <a:pt x="324" y="84"/>
                    <a:pt x="324" y="84"/>
                  </a:cubicBezTo>
                  <a:lnTo>
                    <a:pt x="288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7DF38EF2-0272-46EE-9D2A-2E656C414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1785"/>
              <a:ext cx="136" cy="321"/>
            </a:xfrm>
            <a:custGeom>
              <a:avLst/>
              <a:gdLst>
                <a:gd name="T0" fmla="*/ 27 w 57"/>
                <a:gd name="T1" fmla="*/ 6 h 135"/>
                <a:gd name="T2" fmla="*/ 4 w 57"/>
                <a:gd name="T3" fmla="*/ 16 h 135"/>
                <a:gd name="T4" fmla="*/ 5 w 57"/>
                <a:gd name="T5" fmla="*/ 80 h 135"/>
                <a:gd name="T6" fmla="*/ 35 w 57"/>
                <a:gd name="T7" fmla="*/ 135 h 135"/>
                <a:gd name="T8" fmla="*/ 57 w 57"/>
                <a:gd name="T9" fmla="*/ 71 h 135"/>
                <a:gd name="T10" fmla="*/ 49 w 57"/>
                <a:gd name="T11" fmla="*/ 0 h 135"/>
                <a:gd name="T12" fmla="*/ 27 w 57"/>
                <a:gd name="T13" fmla="*/ 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35">
                  <a:moveTo>
                    <a:pt x="27" y="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0" y="65"/>
                    <a:pt x="5" y="80"/>
                  </a:cubicBezTo>
                  <a:cubicBezTo>
                    <a:pt x="9" y="95"/>
                    <a:pt x="35" y="135"/>
                    <a:pt x="35" y="135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2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FD2C13AE-715D-4ECF-8E99-E2B20FF85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1795"/>
              <a:ext cx="83" cy="311"/>
            </a:xfrm>
            <a:custGeom>
              <a:avLst/>
              <a:gdLst>
                <a:gd name="T0" fmla="*/ 57 w 83"/>
                <a:gd name="T1" fmla="*/ 76 h 311"/>
                <a:gd name="T2" fmla="*/ 80 w 83"/>
                <a:gd name="T3" fmla="*/ 28 h 311"/>
                <a:gd name="T4" fmla="*/ 38 w 83"/>
                <a:gd name="T5" fmla="*/ 0 h 311"/>
                <a:gd name="T6" fmla="*/ 0 w 83"/>
                <a:gd name="T7" fmla="*/ 28 h 311"/>
                <a:gd name="T8" fmla="*/ 28 w 83"/>
                <a:gd name="T9" fmla="*/ 76 h 311"/>
                <a:gd name="T10" fmla="*/ 12 w 83"/>
                <a:gd name="T11" fmla="*/ 214 h 311"/>
                <a:gd name="T12" fmla="*/ 61 w 83"/>
                <a:gd name="T13" fmla="*/ 311 h 311"/>
                <a:gd name="T14" fmla="*/ 83 w 83"/>
                <a:gd name="T15" fmla="*/ 223 h 311"/>
                <a:gd name="T16" fmla="*/ 57 w 83"/>
                <a:gd name="T17" fmla="*/ 7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311">
                  <a:moveTo>
                    <a:pt x="57" y="76"/>
                  </a:moveTo>
                  <a:lnTo>
                    <a:pt x="80" y="28"/>
                  </a:lnTo>
                  <a:lnTo>
                    <a:pt x="38" y="0"/>
                  </a:lnTo>
                  <a:lnTo>
                    <a:pt x="0" y="28"/>
                  </a:lnTo>
                  <a:lnTo>
                    <a:pt x="28" y="76"/>
                  </a:lnTo>
                  <a:lnTo>
                    <a:pt x="12" y="214"/>
                  </a:lnTo>
                  <a:lnTo>
                    <a:pt x="61" y="311"/>
                  </a:lnTo>
                  <a:lnTo>
                    <a:pt x="83" y="223"/>
                  </a:lnTo>
                  <a:lnTo>
                    <a:pt x="57" y="76"/>
                  </a:lnTo>
                  <a:close/>
                </a:path>
              </a:pathLst>
            </a:custGeom>
            <a:solidFill>
              <a:srgbClr val="DC4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1CBBDA5E-C6CB-4653-89D0-C1E0F7010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" y="1761"/>
              <a:ext cx="61" cy="91"/>
            </a:xfrm>
            <a:custGeom>
              <a:avLst/>
              <a:gdLst>
                <a:gd name="T0" fmla="*/ 0 w 61"/>
                <a:gd name="T1" fmla="*/ 0 h 91"/>
                <a:gd name="T2" fmla="*/ 61 w 61"/>
                <a:gd name="T3" fmla="*/ 38 h 91"/>
                <a:gd name="T4" fmla="*/ 5 w 61"/>
                <a:gd name="T5" fmla="*/ 91 h 91"/>
                <a:gd name="T6" fmla="*/ 0 w 61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1">
                  <a:moveTo>
                    <a:pt x="0" y="0"/>
                  </a:moveTo>
                  <a:lnTo>
                    <a:pt x="61" y="38"/>
                  </a:lnTo>
                  <a:lnTo>
                    <a:pt x="5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4E5EB8B3-F1FB-4634-9684-42845AC9D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" y="1761"/>
              <a:ext cx="57" cy="79"/>
            </a:xfrm>
            <a:custGeom>
              <a:avLst/>
              <a:gdLst>
                <a:gd name="T0" fmla="*/ 52 w 57"/>
                <a:gd name="T1" fmla="*/ 0 h 79"/>
                <a:gd name="T2" fmla="*/ 0 w 57"/>
                <a:gd name="T3" fmla="*/ 38 h 79"/>
                <a:gd name="T4" fmla="*/ 57 w 57"/>
                <a:gd name="T5" fmla="*/ 79 h 79"/>
                <a:gd name="T6" fmla="*/ 52 w 57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9">
                  <a:moveTo>
                    <a:pt x="52" y="0"/>
                  </a:moveTo>
                  <a:lnTo>
                    <a:pt x="0" y="38"/>
                  </a:lnTo>
                  <a:lnTo>
                    <a:pt x="57" y="79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DD3ACC93-6F1B-455D-B3AC-41D31897E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1728"/>
              <a:ext cx="159" cy="378"/>
            </a:xfrm>
            <a:custGeom>
              <a:avLst/>
              <a:gdLst>
                <a:gd name="T0" fmla="*/ 37 w 67"/>
                <a:gd name="T1" fmla="*/ 0 h 159"/>
                <a:gd name="T2" fmla="*/ 11 w 67"/>
                <a:gd name="T3" fmla="*/ 20 h 159"/>
                <a:gd name="T4" fmla="*/ 1 w 67"/>
                <a:gd name="T5" fmla="*/ 55 h 159"/>
                <a:gd name="T6" fmla="*/ 25 w 67"/>
                <a:gd name="T7" fmla="*/ 55 h 159"/>
                <a:gd name="T8" fmla="*/ 5 w 67"/>
                <a:gd name="T9" fmla="*/ 71 h 159"/>
                <a:gd name="T10" fmla="*/ 67 w 67"/>
                <a:gd name="T11" fmla="*/ 159 h 159"/>
                <a:gd name="T12" fmla="*/ 37 w 67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59">
                  <a:moveTo>
                    <a:pt x="37" y="0"/>
                  </a:moveTo>
                  <a:cubicBezTo>
                    <a:pt x="37" y="0"/>
                    <a:pt x="21" y="2"/>
                    <a:pt x="11" y="20"/>
                  </a:cubicBezTo>
                  <a:cubicBezTo>
                    <a:pt x="0" y="39"/>
                    <a:pt x="1" y="55"/>
                    <a:pt x="1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36" y="144"/>
                    <a:pt x="67" y="159"/>
                  </a:cubicBezTo>
                  <a:cubicBezTo>
                    <a:pt x="38" y="88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526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059F3BA0-2BAF-4F0B-9172-F398BD73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5" y="1728"/>
              <a:ext cx="110" cy="378"/>
            </a:xfrm>
            <a:custGeom>
              <a:avLst/>
              <a:gdLst>
                <a:gd name="T0" fmla="*/ 9 w 46"/>
                <a:gd name="T1" fmla="*/ 0 h 159"/>
                <a:gd name="T2" fmla="*/ 0 w 46"/>
                <a:gd name="T3" fmla="*/ 159 h 159"/>
                <a:gd name="T4" fmla="*/ 46 w 46"/>
                <a:gd name="T5" fmla="*/ 69 h 159"/>
                <a:gd name="T6" fmla="*/ 26 w 46"/>
                <a:gd name="T7" fmla="*/ 57 h 159"/>
                <a:gd name="T8" fmla="*/ 46 w 46"/>
                <a:gd name="T9" fmla="*/ 52 h 159"/>
                <a:gd name="T10" fmla="*/ 9 w 46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59">
                  <a:moveTo>
                    <a:pt x="9" y="0"/>
                  </a:moveTo>
                  <a:cubicBezTo>
                    <a:pt x="9" y="0"/>
                    <a:pt x="8" y="105"/>
                    <a:pt x="0" y="159"/>
                  </a:cubicBezTo>
                  <a:cubicBezTo>
                    <a:pt x="28" y="129"/>
                    <a:pt x="46" y="69"/>
                    <a:pt x="46" y="69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52"/>
                    <a:pt x="39" y="9"/>
                    <a:pt x="9" y="0"/>
                  </a:cubicBezTo>
                  <a:close/>
                </a:path>
              </a:pathLst>
            </a:custGeom>
            <a:solidFill>
              <a:srgbClr val="526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9434A67F-10C6-4716-84F5-ECA90C7A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1818"/>
              <a:ext cx="228" cy="592"/>
            </a:xfrm>
            <a:custGeom>
              <a:avLst/>
              <a:gdLst>
                <a:gd name="T0" fmla="*/ 88 w 96"/>
                <a:gd name="T1" fmla="*/ 0 h 249"/>
                <a:gd name="T2" fmla="*/ 17 w 96"/>
                <a:gd name="T3" fmla="*/ 112 h 249"/>
                <a:gd name="T4" fmla="*/ 5 w 96"/>
                <a:gd name="T5" fmla="*/ 153 h 249"/>
                <a:gd name="T6" fmla="*/ 57 w 96"/>
                <a:gd name="T7" fmla="*/ 249 h 249"/>
                <a:gd name="T8" fmla="*/ 88 w 96"/>
                <a:gd name="T9" fmla="*/ 232 h 249"/>
                <a:gd name="T10" fmla="*/ 61 w 96"/>
                <a:gd name="T11" fmla="*/ 153 h 249"/>
                <a:gd name="T12" fmla="*/ 96 w 96"/>
                <a:gd name="T13" fmla="*/ 109 h 249"/>
                <a:gd name="T14" fmla="*/ 88 w 96"/>
                <a:gd name="T1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249">
                  <a:moveTo>
                    <a:pt x="88" y="0"/>
                  </a:moveTo>
                  <a:cubicBezTo>
                    <a:pt x="88" y="0"/>
                    <a:pt x="33" y="83"/>
                    <a:pt x="17" y="112"/>
                  </a:cubicBezTo>
                  <a:cubicBezTo>
                    <a:pt x="10" y="125"/>
                    <a:pt x="0" y="135"/>
                    <a:pt x="5" y="153"/>
                  </a:cubicBezTo>
                  <a:cubicBezTo>
                    <a:pt x="7" y="160"/>
                    <a:pt x="45" y="227"/>
                    <a:pt x="57" y="249"/>
                  </a:cubicBezTo>
                  <a:cubicBezTo>
                    <a:pt x="67" y="244"/>
                    <a:pt x="75" y="239"/>
                    <a:pt x="88" y="232"/>
                  </a:cubicBezTo>
                  <a:cubicBezTo>
                    <a:pt x="83" y="220"/>
                    <a:pt x="66" y="170"/>
                    <a:pt x="61" y="153"/>
                  </a:cubicBezTo>
                  <a:cubicBezTo>
                    <a:pt x="75" y="140"/>
                    <a:pt x="96" y="109"/>
                    <a:pt x="96" y="109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EA1DBAEA-772F-44B2-99FE-77018AEDE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" y="1856"/>
              <a:ext cx="45" cy="668"/>
            </a:xfrm>
            <a:custGeom>
              <a:avLst/>
              <a:gdLst>
                <a:gd name="T0" fmla="*/ 8 w 19"/>
                <a:gd name="T1" fmla="*/ 0 h 281"/>
                <a:gd name="T2" fmla="*/ 19 w 19"/>
                <a:gd name="T3" fmla="*/ 102 h 281"/>
                <a:gd name="T4" fmla="*/ 17 w 19"/>
                <a:gd name="T5" fmla="*/ 281 h 281"/>
                <a:gd name="T6" fmla="*/ 0 w 19"/>
                <a:gd name="T7" fmla="*/ 281 h 281"/>
                <a:gd name="T8" fmla="*/ 0 w 19"/>
                <a:gd name="T9" fmla="*/ 89 h 281"/>
                <a:gd name="T10" fmla="*/ 8 w 19"/>
                <a:gd name="T11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1">
                  <a:moveTo>
                    <a:pt x="8" y="0"/>
                  </a:moveTo>
                  <a:cubicBezTo>
                    <a:pt x="8" y="0"/>
                    <a:pt x="19" y="67"/>
                    <a:pt x="19" y="102"/>
                  </a:cubicBezTo>
                  <a:cubicBezTo>
                    <a:pt x="19" y="134"/>
                    <a:pt x="17" y="281"/>
                    <a:pt x="17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3" y="40"/>
                    <a:pt x="8" y="0"/>
                  </a:cubicBez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93831BAF-2763-422E-897C-F7E3EAF3A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" y="2006"/>
              <a:ext cx="126" cy="364"/>
            </a:xfrm>
            <a:custGeom>
              <a:avLst/>
              <a:gdLst>
                <a:gd name="T0" fmla="*/ 47 w 53"/>
                <a:gd name="T1" fmla="*/ 0 h 153"/>
                <a:gd name="T2" fmla="*/ 14 w 53"/>
                <a:gd name="T3" fmla="*/ 56 h 153"/>
                <a:gd name="T4" fmla="*/ 0 w 53"/>
                <a:gd name="T5" fmla="*/ 71 h 153"/>
                <a:gd name="T6" fmla="*/ 41 w 53"/>
                <a:gd name="T7" fmla="*/ 153 h 153"/>
                <a:gd name="T8" fmla="*/ 53 w 53"/>
                <a:gd name="T9" fmla="*/ 146 h 153"/>
                <a:gd name="T10" fmla="*/ 14 w 53"/>
                <a:gd name="T11" fmla="*/ 74 h 153"/>
                <a:gd name="T12" fmla="*/ 49 w 53"/>
                <a:gd name="T13" fmla="*/ 33 h 153"/>
                <a:gd name="T14" fmla="*/ 47 w 53"/>
                <a:gd name="T1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53">
                  <a:moveTo>
                    <a:pt x="47" y="0"/>
                  </a:moveTo>
                  <a:cubicBezTo>
                    <a:pt x="47" y="0"/>
                    <a:pt x="29" y="40"/>
                    <a:pt x="14" y="56"/>
                  </a:cubicBezTo>
                  <a:cubicBezTo>
                    <a:pt x="7" y="64"/>
                    <a:pt x="0" y="71"/>
                    <a:pt x="0" y="71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49" y="33"/>
                    <a:pt x="49" y="33"/>
                    <a:pt x="49" y="33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A148BCE5-4BD0-4C39-9B89-5345622A3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856"/>
              <a:ext cx="308" cy="409"/>
            </a:xfrm>
            <a:custGeom>
              <a:avLst/>
              <a:gdLst>
                <a:gd name="T0" fmla="*/ 0 w 130"/>
                <a:gd name="T1" fmla="*/ 0 h 172"/>
                <a:gd name="T2" fmla="*/ 18 w 130"/>
                <a:gd name="T3" fmla="*/ 102 h 172"/>
                <a:gd name="T4" fmla="*/ 41 w 130"/>
                <a:gd name="T5" fmla="*/ 149 h 172"/>
                <a:gd name="T6" fmla="*/ 119 w 130"/>
                <a:gd name="T7" fmla="*/ 45 h 172"/>
                <a:gd name="T8" fmla="*/ 130 w 130"/>
                <a:gd name="T9" fmla="*/ 52 h 172"/>
                <a:gd name="T10" fmla="*/ 55 w 130"/>
                <a:gd name="T11" fmla="*/ 155 h 172"/>
                <a:gd name="T12" fmla="*/ 22 w 130"/>
                <a:gd name="T13" fmla="*/ 167 h 172"/>
                <a:gd name="T14" fmla="*/ 5 w 130"/>
                <a:gd name="T15" fmla="*/ 150 h 172"/>
                <a:gd name="T16" fmla="*/ 0 w 130"/>
                <a:gd name="T1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72">
                  <a:moveTo>
                    <a:pt x="0" y="0"/>
                  </a:moveTo>
                  <a:cubicBezTo>
                    <a:pt x="0" y="0"/>
                    <a:pt x="11" y="30"/>
                    <a:pt x="18" y="102"/>
                  </a:cubicBezTo>
                  <a:cubicBezTo>
                    <a:pt x="20" y="125"/>
                    <a:pt x="25" y="157"/>
                    <a:pt x="41" y="149"/>
                  </a:cubicBezTo>
                  <a:cubicBezTo>
                    <a:pt x="67" y="134"/>
                    <a:pt x="119" y="45"/>
                    <a:pt x="119" y="45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30" y="52"/>
                    <a:pt x="69" y="144"/>
                    <a:pt x="55" y="155"/>
                  </a:cubicBezTo>
                  <a:cubicBezTo>
                    <a:pt x="42" y="166"/>
                    <a:pt x="36" y="172"/>
                    <a:pt x="22" y="167"/>
                  </a:cubicBezTo>
                  <a:cubicBezTo>
                    <a:pt x="12" y="164"/>
                    <a:pt x="5" y="150"/>
                    <a:pt x="5" y="1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5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D1DC4E82-9CFF-4FD7-AA13-2991C2486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5" y="2358"/>
              <a:ext cx="145" cy="192"/>
            </a:xfrm>
            <a:custGeom>
              <a:avLst/>
              <a:gdLst>
                <a:gd name="T0" fmla="*/ 34 w 61"/>
                <a:gd name="T1" fmla="*/ 0 h 81"/>
                <a:gd name="T2" fmla="*/ 50 w 61"/>
                <a:gd name="T3" fmla="*/ 26 h 81"/>
                <a:gd name="T4" fmla="*/ 60 w 61"/>
                <a:gd name="T5" fmla="*/ 53 h 81"/>
                <a:gd name="T6" fmla="*/ 37 w 61"/>
                <a:gd name="T7" fmla="*/ 64 h 81"/>
                <a:gd name="T8" fmla="*/ 0 w 61"/>
                <a:gd name="T9" fmla="*/ 19 h 81"/>
                <a:gd name="T10" fmla="*/ 34 w 6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34" y="0"/>
                  </a:moveTo>
                  <a:cubicBezTo>
                    <a:pt x="34" y="0"/>
                    <a:pt x="45" y="15"/>
                    <a:pt x="50" y="26"/>
                  </a:cubicBezTo>
                  <a:cubicBezTo>
                    <a:pt x="56" y="37"/>
                    <a:pt x="59" y="42"/>
                    <a:pt x="60" y="53"/>
                  </a:cubicBezTo>
                  <a:cubicBezTo>
                    <a:pt x="61" y="66"/>
                    <a:pt x="55" y="81"/>
                    <a:pt x="37" y="64"/>
                  </a:cubicBezTo>
                  <a:cubicBezTo>
                    <a:pt x="17" y="45"/>
                    <a:pt x="0" y="19"/>
                    <a:pt x="0" y="1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9C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EEF47152-08FF-46CB-8D1E-EDA3DEB1E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1514"/>
              <a:ext cx="69" cy="36"/>
            </a:xfrm>
            <a:custGeom>
              <a:avLst/>
              <a:gdLst>
                <a:gd name="T0" fmla="*/ 64 w 69"/>
                <a:gd name="T1" fmla="*/ 36 h 36"/>
                <a:gd name="T2" fmla="*/ 0 w 69"/>
                <a:gd name="T3" fmla="*/ 15 h 36"/>
                <a:gd name="T4" fmla="*/ 5 w 69"/>
                <a:gd name="T5" fmla="*/ 0 h 36"/>
                <a:gd name="T6" fmla="*/ 69 w 69"/>
                <a:gd name="T7" fmla="*/ 22 h 36"/>
                <a:gd name="T8" fmla="*/ 64 w 6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6">
                  <a:moveTo>
                    <a:pt x="64" y="36"/>
                  </a:moveTo>
                  <a:lnTo>
                    <a:pt x="0" y="15"/>
                  </a:lnTo>
                  <a:lnTo>
                    <a:pt x="5" y="0"/>
                  </a:lnTo>
                  <a:lnTo>
                    <a:pt x="69" y="22"/>
                  </a:lnTo>
                  <a:lnTo>
                    <a:pt x="64" y="36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id="{767ED260-3793-49BF-9F85-54358F7BD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1514"/>
              <a:ext cx="60" cy="36"/>
            </a:xfrm>
            <a:custGeom>
              <a:avLst/>
              <a:gdLst>
                <a:gd name="T0" fmla="*/ 5 w 60"/>
                <a:gd name="T1" fmla="*/ 36 h 36"/>
                <a:gd name="T2" fmla="*/ 0 w 60"/>
                <a:gd name="T3" fmla="*/ 22 h 36"/>
                <a:gd name="T4" fmla="*/ 55 w 60"/>
                <a:gd name="T5" fmla="*/ 0 h 36"/>
                <a:gd name="T6" fmla="*/ 60 w 60"/>
                <a:gd name="T7" fmla="*/ 15 h 36"/>
                <a:gd name="T8" fmla="*/ 5 w 6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6">
                  <a:moveTo>
                    <a:pt x="5" y="36"/>
                  </a:moveTo>
                  <a:lnTo>
                    <a:pt x="0" y="22"/>
                  </a:lnTo>
                  <a:lnTo>
                    <a:pt x="55" y="0"/>
                  </a:lnTo>
                  <a:lnTo>
                    <a:pt x="60" y="15"/>
                  </a:lnTo>
                  <a:lnTo>
                    <a:pt x="5" y="36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40C372E0-AB21-4D52-B433-38E230A02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" y="1495"/>
              <a:ext cx="187" cy="117"/>
            </a:xfrm>
            <a:custGeom>
              <a:avLst/>
              <a:gdLst>
                <a:gd name="T0" fmla="*/ 0 w 187"/>
                <a:gd name="T1" fmla="*/ 117 h 117"/>
                <a:gd name="T2" fmla="*/ 104 w 187"/>
                <a:gd name="T3" fmla="*/ 24 h 117"/>
                <a:gd name="T4" fmla="*/ 104 w 187"/>
                <a:gd name="T5" fmla="*/ 67 h 117"/>
                <a:gd name="T6" fmla="*/ 187 w 187"/>
                <a:gd name="T7" fmla="*/ 0 h 117"/>
                <a:gd name="T8" fmla="*/ 187 w 187"/>
                <a:gd name="T9" fmla="*/ 60 h 117"/>
                <a:gd name="T10" fmla="*/ 80 w 187"/>
                <a:gd name="T11" fmla="*/ 110 h 117"/>
                <a:gd name="T12" fmla="*/ 83 w 187"/>
                <a:gd name="T13" fmla="*/ 76 h 117"/>
                <a:gd name="T14" fmla="*/ 0 w 187"/>
                <a:gd name="T1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" h="117">
                  <a:moveTo>
                    <a:pt x="0" y="117"/>
                  </a:moveTo>
                  <a:lnTo>
                    <a:pt x="104" y="24"/>
                  </a:lnTo>
                  <a:lnTo>
                    <a:pt x="104" y="67"/>
                  </a:lnTo>
                  <a:lnTo>
                    <a:pt x="187" y="0"/>
                  </a:lnTo>
                  <a:lnTo>
                    <a:pt x="187" y="60"/>
                  </a:lnTo>
                  <a:lnTo>
                    <a:pt x="80" y="110"/>
                  </a:lnTo>
                  <a:lnTo>
                    <a:pt x="83" y="76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F1C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C46EC899-279E-45FE-B70F-22F35213E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" y="1657"/>
              <a:ext cx="218" cy="69"/>
            </a:xfrm>
            <a:custGeom>
              <a:avLst/>
              <a:gdLst>
                <a:gd name="T0" fmla="*/ 0 w 218"/>
                <a:gd name="T1" fmla="*/ 43 h 69"/>
                <a:gd name="T2" fmla="*/ 133 w 218"/>
                <a:gd name="T3" fmla="*/ 0 h 69"/>
                <a:gd name="T4" fmla="*/ 114 w 218"/>
                <a:gd name="T5" fmla="*/ 40 h 69"/>
                <a:gd name="T6" fmla="*/ 218 w 218"/>
                <a:gd name="T7" fmla="*/ 12 h 69"/>
                <a:gd name="T8" fmla="*/ 195 w 218"/>
                <a:gd name="T9" fmla="*/ 69 h 69"/>
                <a:gd name="T10" fmla="*/ 78 w 218"/>
                <a:gd name="T11" fmla="*/ 69 h 69"/>
                <a:gd name="T12" fmla="*/ 90 w 218"/>
                <a:gd name="T13" fmla="*/ 40 h 69"/>
                <a:gd name="T14" fmla="*/ 0 w 218"/>
                <a:gd name="T15" fmla="*/ 4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69">
                  <a:moveTo>
                    <a:pt x="0" y="43"/>
                  </a:moveTo>
                  <a:lnTo>
                    <a:pt x="133" y="0"/>
                  </a:lnTo>
                  <a:lnTo>
                    <a:pt x="114" y="40"/>
                  </a:lnTo>
                  <a:lnTo>
                    <a:pt x="218" y="12"/>
                  </a:lnTo>
                  <a:lnTo>
                    <a:pt x="195" y="69"/>
                  </a:lnTo>
                  <a:lnTo>
                    <a:pt x="78" y="69"/>
                  </a:lnTo>
                  <a:lnTo>
                    <a:pt x="90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F1C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Oval 67">
              <a:extLst>
                <a:ext uri="{FF2B5EF4-FFF2-40B4-BE49-F238E27FC236}">
                  <a16:creationId xmlns:a16="http://schemas.microsoft.com/office/drawing/2014/main" id="{51DE6F22-D008-4A54-8299-D80897C91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36"/>
              <a:ext cx="23" cy="28"/>
            </a:xfrm>
            <a:prstGeom prst="ellipse">
              <a:avLst/>
            </a:pr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Oval 68">
              <a:extLst>
                <a:ext uri="{FF2B5EF4-FFF2-40B4-BE49-F238E27FC236}">
                  <a16:creationId xmlns:a16="http://schemas.microsoft.com/office/drawing/2014/main" id="{3104D972-3D79-4E86-A2B6-5A2A7AA36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3" y="1538"/>
              <a:ext cx="24" cy="29"/>
            </a:xfrm>
            <a:prstGeom prst="ellipse">
              <a:avLst/>
            </a:pr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69">
              <a:extLst>
                <a:ext uri="{FF2B5EF4-FFF2-40B4-BE49-F238E27FC236}">
                  <a16:creationId xmlns:a16="http://schemas.microsoft.com/office/drawing/2014/main" id="{1EAE8D4B-B166-49FA-9B95-F7A8797D8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1652"/>
              <a:ext cx="47" cy="29"/>
            </a:xfrm>
            <a:custGeom>
              <a:avLst/>
              <a:gdLst>
                <a:gd name="T0" fmla="*/ 0 w 20"/>
                <a:gd name="T1" fmla="*/ 12 h 12"/>
                <a:gd name="T2" fmla="*/ 12 w 20"/>
                <a:gd name="T3" fmla="*/ 0 h 12"/>
                <a:gd name="T4" fmla="*/ 20 w 20"/>
                <a:gd name="T5" fmla="*/ 12 h 12"/>
                <a:gd name="T6" fmla="*/ 0 w 20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2">
                  <a:moveTo>
                    <a:pt x="0" y="12"/>
                  </a:moveTo>
                  <a:cubicBezTo>
                    <a:pt x="0" y="12"/>
                    <a:pt x="6" y="0"/>
                    <a:pt x="12" y="0"/>
                  </a:cubicBezTo>
                  <a:cubicBezTo>
                    <a:pt x="19" y="0"/>
                    <a:pt x="20" y="12"/>
                    <a:pt x="20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962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2A8A4632-74CF-4960-A6CF-61EA788E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343"/>
              <a:ext cx="295" cy="183"/>
            </a:xfrm>
            <a:custGeom>
              <a:avLst/>
              <a:gdLst>
                <a:gd name="T0" fmla="*/ 0 w 295"/>
                <a:gd name="T1" fmla="*/ 183 h 183"/>
                <a:gd name="T2" fmla="*/ 164 w 295"/>
                <a:gd name="T3" fmla="*/ 38 h 183"/>
                <a:gd name="T4" fmla="*/ 164 w 295"/>
                <a:gd name="T5" fmla="*/ 105 h 183"/>
                <a:gd name="T6" fmla="*/ 295 w 295"/>
                <a:gd name="T7" fmla="*/ 0 h 183"/>
                <a:gd name="T8" fmla="*/ 295 w 295"/>
                <a:gd name="T9" fmla="*/ 95 h 183"/>
                <a:gd name="T10" fmla="*/ 129 w 295"/>
                <a:gd name="T11" fmla="*/ 174 h 183"/>
                <a:gd name="T12" fmla="*/ 129 w 295"/>
                <a:gd name="T13" fmla="*/ 122 h 183"/>
                <a:gd name="T14" fmla="*/ 0 w 295"/>
                <a:gd name="T1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" h="183">
                  <a:moveTo>
                    <a:pt x="0" y="183"/>
                  </a:moveTo>
                  <a:lnTo>
                    <a:pt x="164" y="38"/>
                  </a:lnTo>
                  <a:lnTo>
                    <a:pt x="164" y="105"/>
                  </a:lnTo>
                  <a:lnTo>
                    <a:pt x="295" y="0"/>
                  </a:lnTo>
                  <a:lnTo>
                    <a:pt x="295" y="95"/>
                  </a:lnTo>
                  <a:lnTo>
                    <a:pt x="129" y="174"/>
                  </a:lnTo>
                  <a:lnTo>
                    <a:pt x="129" y="122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DD1B762E-B289-4F63-83B2-EDFE1EF6D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" y="1664"/>
              <a:ext cx="344" cy="107"/>
            </a:xfrm>
            <a:custGeom>
              <a:avLst/>
              <a:gdLst>
                <a:gd name="T0" fmla="*/ 0 w 344"/>
                <a:gd name="T1" fmla="*/ 59 h 107"/>
                <a:gd name="T2" fmla="*/ 211 w 344"/>
                <a:gd name="T3" fmla="*/ 0 h 107"/>
                <a:gd name="T4" fmla="*/ 183 w 344"/>
                <a:gd name="T5" fmla="*/ 59 h 107"/>
                <a:gd name="T6" fmla="*/ 344 w 344"/>
                <a:gd name="T7" fmla="*/ 21 h 107"/>
                <a:gd name="T8" fmla="*/ 304 w 344"/>
                <a:gd name="T9" fmla="*/ 107 h 107"/>
                <a:gd name="T10" fmla="*/ 118 w 344"/>
                <a:gd name="T11" fmla="*/ 105 h 107"/>
                <a:gd name="T12" fmla="*/ 145 w 344"/>
                <a:gd name="T13" fmla="*/ 59 h 107"/>
                <a:gd name="T14" fmla="*/ 0 w 344"/>
                <a:gd name="T15" fmla="*/ 5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107">
                  <a:moveTo>
                    <a:pt x="0" y="59"/>
                  </a:moveTo>
                  <a:lnTo>
                    <a:pt x="211" y="0"/>
                  </a:lnTo>
                  <a:lnTo>
                    <a:pt x="183" y="59"/>
                  </a:lnTo>
                  <a:lnTo>
                    <a:pt x="344" y="21"/>
                  </a:lnTo>
                  <a:lnTo>
                    <a:pt x="304" y="107"/>
                  </a:lnTo>
                  <a:lnTo>
                    <a:pt x="118" y="105"/>
                  </a:lnTo>
                  <a:lnTo>
                    <a:pt x="145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F12E0053-AF2E-4CA1-99B2-E656477D6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8" y="2716"/>
              <a:ext cx="332" cy="160"/>
            </a:xfrm>
            <a:custGeom>
              <a:avLst/>
              <a:gdLst>
                <a:gd name="T0" fmla="*/ 0 w 332"/>
                <a:gd name="T1" fmla="*/ 0 h 160"/>
                <a:gd name="T2" fmla="*/ 216 w 332"/>
                <a:gd name="T3" fmla="*/ 24 h 160"/>
                <a:gd name="T4" fmla="*/ 166 w 332"/>
                <a:gd name="T5" fmla="*/ 69 h 160"/>
                <a:gd name="T6" fmla="*/ 332 w 332"/>
                <a:gd name="T7" fmla="*/ 95 h 160"/>
                <a:gd name="T8" fmla="*/ 261 w 332"/>
                <a:gd name="T9" fmla="*/ 160 h 160"/>
                <a:gd name="T10" fmla="*/ 90 w 332"/>
                <a:gd name="T11" fmla="*/ 88 h 160"/>
                <a:gd name="T12" fmla="*/ 130 w 332"/>
                <a:gd name="T13" fmla="*/ 55 h 160"/>
                <a:gd name="T14" fmla="*/ 0 w 332"/>
                <a:gd name="T1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160">
                  <a:moveTo>
                    <a:pt x="0" y="0"/>
                  </a:moveTo>
                  <a:lnTo>
                    <a:pt x="216" y="24"/>
                  </a:lnTo>
                  <a:lnTo>
                    <a:pt x="166" y="69"/>
                  </a:lnTo>
                  <a:lnTo>
                    <a:pt x="332" y="95"/>
                  </a:lnTo>
                  <a:lnTo>
                    <a:pt x="261" y="160"/>
                  </a:lnTo>
                  <a:lnTo>
                    <a:pt x="90" y="88"/>
                  </a:lnTo>
                  <a:lnTo>
                    <a:pt x="130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3">
              <a:extLst>
                <a:ext uri="{FF2B5EF4-FFF2-40B4-BE49-F238E27FC236}">
                  <a16:creationId xmlns:a16="http://schemas.microsoft.com/office/drawing/2014/main" id="{4C2FCAAC-B54A-4491-8F1D-F63432B4B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2797"/>
              <a:ext cx="332" cy="157"/>
            </a:xfrm>
            <a:custGeom>
              <a:avLst/>
              <a:gdLst>
                <a:gd name="T0" fmla="*/ 332 w 332"/>
                <a:gd name="T1" fmla="*/ 0 h 157"/>
                <a:gd name="T2" fmla="*/ 114 w 332"/>
                <a:gd name="T3" fmla="*/ 24 h 157"/>
                <a:gd name="T4" fmla="*/ 164 w 332"/>
                <a:gd name="T5" fmla="*/ 69 h 157"/>
                <a:gd name="T6" fmla="*/ 0 w 332"/>
                <a:gd name="T7" fmla="*/ 93 h 157"/>
                <a:gd name="T8" fmla="*/ 69 w 332"/>
                <a:gd name="T9" fmla="*/ 157 h 157"/>
                <a:gd name="T10" fmla="*/ 240 w 332"/>
                <a:gd name="T11" fmla="*/ 88 h 157"/>
                <a:gd name="T12" fmla="*/ 199 w 332"/>
                <a:gd name="T13" fmla="*/ 55 h 157"/>
                <a:gd name="T14" fmla="*/ 332 w 332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157">
                  <a:moveTo>
                    <a:pt x="332" y="0"/>
                  </a:moveTo>
                  <a:lnTo>
                    <a:pt x="114" y="24"/>
                  </a:lnTo>
                  <a:lnTo>
                    <a:pt x="164" y="69"/>
                  </a:lnTo>
                  <a:lnTo>
                    <a:pt x="0" y="93"/>
                  </a:lnTo>
                  <a:lnTo>
                    <a:pt x="69" y="157"/>
                  </a:lnTo>
                  <a:lnTo>
                    <a:pt x="240" y="88"/>
                  </a:lnTo>
                  <a:lnTo>
                    <a:pt x="199" y="55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id="{D59AB074-ADE2-425D-AFC5-4C6AB08B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" y="1282"/>
              <a:ext cx="270" cy="237"/>
            </a:xfrm>
            <a:custGeom>
              <a:avLst/>
              <a:gdLst>
                <a:gd name="T0" fmla="*/ 270 w 270"/>
                <a:gd name="T1" fmla="*/ 237 h 237"/>
                <a:gd name="T2" fmla="*/ 137 w 270"/>
                <a:gd name="T3" fmla="*/ 61 h 237"/>
                <a:gd name="T4" fmla="*/ 123 w 270"/>
                <a:gd name="T5" fmla="*/ 130 h 237"/>
                <a:gd name="T6" fmla="*/ 19 w 270"/>
                <a:gd name="T7" fmla="*/ 0 h 237"/>
                <a:gd name="T8" fmla="*/ 0 w 270"/>
                <a:gd name="T9" fmla="*/ 92 h 237"/>
                <a:gd name="T10" fmla="*/ 147 w 270"/>
                <a:gd name="T11" fmla="*/ 204 h 237"/>
                <a:gd name="T12" fmla="*/ 154 w 270"/>
                <a:gd name="T13" fmla="*/ 152 h 237"/>
                <a:gd name="T14" fmla="*/ 270 w 270"/>
                <a:gd name="T1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237">
                  <a:moveTo>
                    <a:pt x="270" y="237"/>
                  </a:moveTo>
                  <a:lnTo>
                    <a:pt x="137" y="61"/>
                  </a:lnTo>
                  <a:lnTo>
                    <a:pt x="123" y="130"/>
                  </a:lnTo>
                  <a:lnTo>
                    <a:pt x="19" y="0"/>
                  </a:lnTo>
                  <a:lnTo>
                    <a:pt x="0" y="92"/>
                  </a:lnTo>
                  <a:lnTo>
                    <a:pt x="147" y="204"/>
                  </a:lnTo>
                  <a:lnTo>
                    <a:pt x="154" y="152"/>
                  </a:lnTo>
                  <a:lnTo>
                    <a:pt x="270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926D6691-D575-4C49-AF1D-64B08C4E7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2" y="1652"/>
              <a:ext cx="344" cy="124"/>
            </a:xfrm>
            <a:custGeom>
              <a:avLst/>
              <a:gdLst>
                <a:gd name="T0" fmla="*/ 344 w 344"/>
                <a:gd name="T1" fmla="*/ 19 h 124"/>
                <a:gd name="T2" fmla="*/ 125 w 344"/>
                <a:gd name="T3" fmla="*/ 0 h 124"/>
                <a:gd name="T4" fmla="*/ 166 w 344"/>
                <a:gd name="T5" fmla="*/ 55 h 124"/>
                <a:gd name="T6" fmla="*/ 0 w 344"/>
                <a:gd name="T7" fmla="*/ 45 h 124"/>
                <a:gd name="T8" fmla="*/ 57 w 344"/>
                <a:gd name="T9" fmla="*/ 124 h 124"/>
                <a:gd name="T10" fmla="*/ 237 w 344"/>
                <a:gd name="T11" fmla="*/ 86 h 124"/>
                <a:gd name="T12" fmla="*/ 204 w 344"/>
                <a:gd name="T13" fmla="*/ 45 h 124"/>
                <a:gd name="T14" fmla="*/ 344 w 344"/>
                <a:gd name="T15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124">
                  <a:moveTo>
                    <a:pt x="344" y="19"/>
                  </a:moveTo>
                  <a:lnTo>
                    <a:pt x="125" y="0"/>
                  </a:lnTo>
                  <a:lnTo>
                    <a:pt x="166" y="55"/>
                  </a:lnTo>
                  <a:lnTo>
                    <a:pt x="0" y="45"/>
                  </a:lnTo>
                  <a:lnTo>
                    <a:pt x="57" y="124"/>
                  </a:lnTo>
                  <a:lnTo>
                    <a:pt x="237" y="86"/>
                  </a:lnTo>
                  <a:lnTo>
                    <a:pt x="204" y="45"/>
                  </a:lnTo>
                  <a:lnTo>
                    <a:pt x="344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id="{77961C3F-C16D-4FCE-88BE-54519690B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0" y="-204"/>
              <a:ext cx="754" cy="3803"/>
            </a:xfrm>
            <a:custGeom>
              <a:avLst/>
              <a:gdLst>
                <a:gd name="T0" fmla="*/ 192 w 636"/>
                <a:gd name="T1" fmla="*/ 0 h 3128"/>
                <a:gd name="T2" fmla="*/ 0 w 636"/>
                <a:gd name="T3" fmla="*/ 1176 h 3128"/>
                <a:gd name="T4" fmla="*/ 171 w 636"/>
                <a:gd name="T5" fmla="*/ 1176 h 3128"/>
                <a:gd name="T6" fmla="*/ 0 w 636"/>
                <a:gd name="T7" fmla="*/ 2152 h 3128"/>
                <a:gd name="T8" fmla="*/ 171 w 636"/>
                <a:gd name="T9" fmla="*/ 2152 h 3128"/>
                <a:gd name="T10" fmla="*/ 0 w 636"/>
                <a:gd name="T11" fmla="*/ 3128 h 3128"/>
                <a:gd name="T12" fmla="*/ 418 w 636"/>
                <a:gd name="T13" fmla="*/ 2021 h 3128"/>
                <a:gd name="T14" fmla="*/ 209 w 636"/>
                <a:gd name="T15" fmla="*/ 2021 h 3128"/>
                <a:gd name="T16" fmla="*/ 548 w 636"/>
                <a:gd name="T17" fmla="*/ 1000 h 3128"/>
                <a:gd name="T18" fmla="*/ 339 w 636"/>
                <a:gd name="T19" fmla="*/ 1000 h 3128"/>
                <a:gd name="T20" fmla="*/ 636 w 636"/>
                <a:gd name="T21" fmla="*/ 0 h 3128"/>
                <a:gd name="T22" fmla="*/ 192 w 636"/>
                <a:gd name="T23" fmla="*/ 0 h 3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6" h="3128">
                  <a:moveTo>
                    <a:pt x="192" y="0"/>
                  </a:moveTo>
                  <a:lnTo>
                    <a:pt x="0" y="1176"/>
                  </a:lnTo>
                  <a:lnTo>
                    <a:pt x="171" y="1176"/>
                  </a:lnTo>
                  <a:lnTo>
                    <a:pt x="0" y="2152"/>
                  </a:lnTo>
                  <a:lnTo>
                    <a:pt x="171" y="2152"/>
                  </a:lnTo>
                  <a:lnTo>
                    <a:pt x="0" y="3128"/>
                  </a:lnTo>
                  <a:lnTo>
                    <a:pt x="418" y="2021"/>
                  </a:lnTo>
                  <a:lnTo>
                    <a:pt x="209" y="2021"/>
                  </a:lnTo>
                  <a:lnTo>
                    <a:pt x="548" y="1000"/>
                  </a:lnTo>
                  <a:lnTo>
                    <a:pt x="339" y="1000"/>
                  </a:lnTo>
                  <a:lnTo>
                    <a:pt x="636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1C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AAE59449-54D8-4DD6-9C60-B0BEB3C63C13}"/>
              </a:ext>
            </a:extLst>
          </p:cNvPr>
          <p:cNvSpPr txBox="1"/>
          <p:nvPr/>
        </p:nvSpPr>
        <p:spPr>
          <a:xfrm>
            <a:off x="2436382" y="730272"/>
            <a:ext cx="4652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rgbClr val="4040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CONFLICT   RESOLUTION</a:t>
            </a:r>
            <a:endParaRPr lang="en-IN" sz="2800" dirty="0">
              <a:solidFill>
                <a:srgbClr val="40404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9234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Amrutha B</dc:creator>
  <cp:lastModifiedBy>Amrutha B</cp:lastModifiedBy>
  <cp:revision>8</cp:revision>
  <dcterms:created xsi:type="dcterms:W3CDTF">2020-09-16T14:01:09Z</dcterms:created>
  <dcterms:modified xsi:type="dcterms:W3CDTF">2021-07-26T15:21:54Z</dcterms:modified>
</cp:coreProperties>
</file>